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notesSlides/notesSlide3.xml" ContentType="application/vnd.openxmlformats-officedocument.presentationml.notesSlide+xml"/>
  <Override PartName="/ppt/ink/ink19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97.xml" ContentType="application/inkml+xml"/>
  <Override PartName="/ppt/notesSlides/notesSlide9.xml" ContentType="application/vnd.openxmlformats-officedocument.presentationml.notesSlide+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6"/>
  </p:notesMasterIdLst>
  <p:sldIdLst>
    <p:sldId id="256" r:id="rId2"/>
    <p:sldId id="463" r:id="rId3"/>
    <p:sldId id="272" r:id="rId4"/>
    <p:sldId id="575" r:id="rId5"/>
    <p:sldId id="273" r:id="rId6"/>
    <p:sldId id="274" r:id="rId7"/>
    <p:sldId id="275" r:id="rId8"/>
    <p:sldId id="276" r:id="rId9"/>
    <p:sldId id="277" r:id="rId10"/>
    <p:sldId id="278" r:id="rId11"/>
    <p:sldId id="524" r:id="rId12"/>
    <p:sldId id="520" r:id="rId13"/>
    <p:sldId id="522" r:id="rId14"/>
    <p:sldId id="528" r:id="rId15"/>
    <p:sldId id="527" r:id="rId16"/>
    <p:sldId id="526" r:id="rId17"/>
    <p:sldId id="521" r:id="rId18"/>
    <p:sldId id="533" r:id="rId19"/>
    <p:sldId id="534" r:id="rId20"/>
    <p:sldId id="535" r:id="rId21"/>
    <p:sldId id="573" r:id="rId22"/>
    <p:sldId id="574" r:id="rId23"/>
    <p:sldId id="541" r:id="rId24"/>
    <p:sldId id="566" r:id="rId25"/>
    <p:sldId id="569" r:id="rId26"/>
    <p:sldId id="562" r:id="rId27"/>
    <p:sldId id="540" r:id="rId28"/>
    <p:sldId id="563" r:id="rId29"/>
    <p:sldId id="553" r:id="rId30"/>
    <p:sldId id="560" r:id="rId31"/>
    <p:sldId id="564" r:id="rId32"/>
    <p:sldId id="570" r:id="rId33"/>
    <p:sldId id="571" r:id="rId34"/>
    <p:sldId id="572" r:id="rId35"/>
    <p:sldId id="542" r:id="rId36"/>
    <p:sldId id="548" r:id="rId37"/>
    <p:sldId id="554" r:id="rId38"/>
    <p:sldId id="557" r:id="rId39"/>
    <p:sldId id="477" r:id="rId40"/>
    <p:sldId id="399" r:id="rId41"/>
    <p:sldId id="409" r:id="rId42"/>
    <p:sldId id="481" r:id="rId43"/>
    <p:sldId id="482" r:id="rId44"/>
    <p:sldId id="50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465" autoAdjust="0"/>
  </p:normalViewPr>
  <p:slideViewPr>
    <p:cSldViewPr snapToGrid="0">
      <p:cViewPr varScale="1">
        <p:scale>
          <a:sx n="110" d="100"/>
          <a:sy n="110" d="100"/>
        </p:scale>
        <p:origin x="444"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83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37.765"/>
    </inkml:context>
    <inkml:brush xml:id="br0">
      <inkml:brushProperty name="width" value="0.05" units="cm"/>
      <inkml:brushProperty name="height" value="0.05" units="cm"/>
    </inkml:brush>
  </inkml:definitions>
  <inkml:trace contextRef="#ctx0" brushRef="#br0">14 440 24575,'0'-3'0,"1"0"0,0 0 0,1 0 0,-1 0 0,0 0 0,1 1 0,0-1 0,-1 1 0,1-1 0,0 1 0,0 0 0,4-4 0,3-3 0,3-7 0,-10 12 0,1 0 0,-1 0 0,1 0 0,0 0 0,1 1 0,-1-1 0,1 1 0,-1 0 0,1 0 0,0 0 0,9-4 0,-13 7 0,1 0 0,-1 0 0,1 0 0,-1-1 0,1 1 0,-1 0 0,1 0 0,0 0 0,-1 0 0,1 0 0,-1 1 0,1-1 0,-1 0 0,1 0 0,-1 0 0,1 0 0,-1 1 0,1-1 0,-1 0 0,1 0 0,-1 1 0,1-1 0,-1 0 0,0 1 0,1-1 0,-1 0 0,0 1 0,1 0 0,5 19 0,-6 22 0,-51 387 0,21 11 0,36 1 0,-3-397 0,2 1 0,2-1 0,14 50 0,-19-89 0,0 1 0,0-1 0,1 1 0,-1-1 0,1 0 0,0 0 0,1 0 0,-1 0 0,6 5 0,-6-7 0,0-1 0,0 1 0,0-1 0,0 0 0,0 0 0,1 0 0,-1-1 0,1 1 0,-1-1 0,1 0 0,0 0 0,-1 0 0,1 0 0,0-1 0,6 1 0,22-3 0,1-1 0,-1-1 0,1-2 0,32-10 0,-3 1 0,234-40-783,2 13 1,350-4-1,768 50 406,-1140 15 2421,-254-22-1722,-22 3-313,1 0 0,-1 0-1,0 0 1,1-1 0,-1 1 0,1 0-1,-1 0 1,0-1 0,1 1 0,-1 0 0,0-1-1,1 1 1,-1-1 0,0 1 0,1 0-1,-1-1 1,0 1 0,0-1 0,0 1-1,1-1 1,-1 1 0,0-1 0,0 0-1,0-2 7,-1 0 0,1 0 0,-1 0 0,0 0 0,0 0 0,0 0 0,-1 0-1,1 0 1,-3-4 0,-5-10-15,2-1 0,0-1 0,2 1 0,0-1 0,0 0 0,2 0 0,1 0 0,0-1 0,1-27 0,5-22 0,16-88 0,-16 126 0,181-871 0,-130 664 0,-52 222 0,1 2 0,-1 0 0,0-1 0,-2 1 0,1-20 0,-2 31 0,0 0 0,0-1 0,0 1 0,-1 0 0,1 0 0,-1 0 0,0 0 0,0 0 0,0 0 0,-1 0 0,1 0 0,-1 1 0,1-1 0,-1 0 0,0 1 0,0-1 0,0 1 0,0 0 0,-1-1 0,1 1 0,-1 0 0,1 0 0,-1 1 0,1-1 0,-6-2 0,-3 1 0,1 0 0,0 0 0,-1 1 0,1 0 0,-21-1 0,-58 5 0,58-1 0,-326 14-320,-86 2-117,-144-3 63,-1189 37-1665,1585-38 1755,166-10-4453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5.047"/>
    </inkml:context>
    <inkml:brush xml:id="br0">
      <inkml:brushProperty name="width" value="0.05" units="cm"/>
      <inkml:brushProperty name="height" value="0.05" units="cm"/>
    </inkml:brush>
  </inkml:definitions>
  <inkml:trace contextRef="#ctx0" brushRef="#br0">36 239 24575,'-15'-1'0,"-6"2"0,41 5 0,16 3 0,-16-4 0,40 6 0,-55-10 0,-1-1 0,1 0 0,-1 0 0,1 0 0,-1 0 0,0-1 0,1 0 0,-1 1 0,0-2 0,1 1 0,-1 0 0,0-1 0,0 0 0,7-4 0,-8 3 0,-1 0 0,0 1 0,1-1 0,-1 0 0,0 0 0,-1 0 0,1 0 0,0-1 0,-1 1 0,0 0 0,0-1 0,0 1 0,0-1 0,0 1 0,-1-1 0,0 0 0,1 1 0,-1-1 0,-1 1 0,0-7 0,-1-7 0,-1 1 0,-9-32 0,9 38 0,0 0 0,-1 1 0,0 0 0,-1 0 0,0 0 0,-9-12 0,13 19 0,0 1 0,-1-1 0,1 0 0,0 1 0,-1 0 0,1-1 0,-1 1 0,1 0 0,-1 0 0,1 0 0,-1 0 0,0 0 0,0 0 0,0 0 0,1 0 0,-1 1 0,0-1 0,0 1 0,0 0 0,0-1 0,0 1 0,0 0 0,0 0 0,0 0 0,0 0 0,0 1 0,0-1 0,0 1 0,0-1 0,0 1 0,0-1 0,1 1 0,-1 0 0,0 0 0,0 0 0,1 0 0,-1 0 0,0 0 0,1 1 0,-3 1 0,-2 4 0,-1 0 0,1 1 0,1-1 0,-1 1 0,1 1 0,1-1 0,-1 0 0,1 1 0,1 0 0,-4 13 0,1-1 0,1 1 0,1 0 0,-1 31 0,4-41 38,1 0 0,1 0 0,0 0 0,0 1 0,1-1 0,1-1 0,0 1 0,5 12 0,-6-18-139,1 0 1,0-1-1,0 1 1,0-1 0,1 1-1,-1-1 1,1 0-1,1 0 1,-1-1 0,1 1-1,0-1 1,-1 0 0,2-1-1,-1 1 1,0-1-1,11 5 1,16 3-6726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5.234"/>
    </inkml:context>
    <inkml:brush xml:id="br0">
      <inkml:brushProperty name="width" value="0.05" units="cm"/>
      <inkml:brushProperty name="height" value="0.05" units="cm"/>
    </inkml:brush>
  </inkml:definitions>
  <inkml:trace contextRef="#ctx0" brushRef="#br0">1 8 24575,'5'-3'0,"5"-1"0,1 4 0,-2 6 0,0 5 0,-1 7 0,1 8 0,-1 8 0,0 6 0,-1 4 0,2 4 0,-2 1 0,-1 1 0,-2-3 0,-2-4 0,-1-9-8191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5.871"/>
    </inkml:context>
    <inkml:brush xml:id="br0">
      <inkml:brushProperty name="width" value="0.05" units="cm"/>
      <inkml:brushProperty name="height" value="0.05" units="cm"/>
    </inkml:brush>
  </inkml:definitions>
  <inkml:trace contextRef="#ctx0" brushRef="#br0">0 542 24575,'0'-5'0,"0"0"0,0 1 0,1-1 0,-1 0 0,1 1 0,0-1 0,0 1 0,1-1 0,3-7 0,-4 10 0,1 0 0,-1 0 0,1 0 0,0 0 0,0 0 0,0 0 0,0 1 0,0-1 0,0 1 0,0 0 0,1-1 0,-1 1 0,0 0 0,1 0 0,-1 0 0,1 1 0,-1-1 0,1 1 0,3-1 0,36-3 0,1 2 0,63 4 0,-27 1 0,-36-2 0,-25 1 0,1-1 0,0-2 0,0 0 0,22-4 0,-40 5 0,1 0 0,-1-1 0,1 1 0,-1-1 0,1 1 0,-1-1 0,1 0 0,-1 1 0,1-1 0,-1 0 0,0 0 0,1 0 0,-1 0 0,0 0 0,2-2 0,-3 2 0,0 0 0,1 1 0,-1-1 0,0 0 0,0 0 0,1 0 0,-1 1 0,0-1 0,0 0 0,0 0 0,0 0 0,0 1 0,0-1 0,0 0 0,0 0 0,0 0 0,-1 1 0,1-1 0,0 0 0,0 0 0,-2-1 0,1-1 0,-1 1 0,0-1 0,0 0 0,-1 1 0,1-1 0,-1 1 0,1 0 0,-1 0 0,0 0 0,0 0 0,0 0 0,-5-2 0,1 2 0,0 0 0,0 0 0,0 1 0,0 0 0,0 0 0,0 1 0,0-1 0,-1 2 0,1-1 0,0 1 0,0 0 0,0 1 0,0-1 0,0 1 0,0 1 0,1-1 0,-1 1 0,-7 5 0,4-2 0,0 0 0,0 0 0,1 1 0,0 0 0,1 1 0,-1 0 0,1 0 0,1 1 0,0 0 0,-11 18 0,16-25 0,1 0 0,-1 1 0,1-1 0,0 0 0,0 1 0,0-1 0,1 1 0,-1 0 0,0-1 0,1 1 0,0 0 0,-1-1 0,1 1 0,0 0 0,1-1 0,-1 1 0,0 0 0,1-1 0,-1 1 0,1 0 0,2 3 0,-1-3 0,0 0 0,1 0 0,-1 0 0,1 0 0,0-1 0,-1 1 0,1-1 0,0 0 0,1 0 0,-1 0 0,0 0 0,1-1 0,-1 1 0,1-1 0,4 1 0,6 2 0,1 0 0,0-1 0,0-1 0,0 0 0,1-2 0,-1 1 0,17-3 0,-24 1 0,-1 1 0,1-2 0,-1 1 0,1-1 0,-1 0 0,0-1 0,0 1 0,0-2 0,0 1 0,0-1 0,-1 0 0,1 0 0,-1 0 0,0-1 0,-1 0 0,7-8 0,-9 10 0,-1-1 0,0 1 0,0-1 0,0 0 0,0 0 0,-1 0 0,0 0 0,1 0 0,-1-6 0,0 7 0,-1 1 0,1-1 0,-1 1 0,0-1 0,0 0 0,-1 1 0,1-1 0,0 1 0,-1-1 0,0 1 0,1-1 0,-1 1 0,0-1 0,0 1 0,-3-5 0,4 7 0,0 0 0,0-1 0,-1 1 0,1 0 0,0-1 0,0 1 0,0 0 0,-1-1 0,1 1 0,0 0 0,-1 0 0,1-1 0,0 1 0,-1 0 0,1 0 0,0-1 0,-1 1 0,1 0 0,0 0 0,-1 0 0,1 0 0,0 0 0,-1 0 0,1 0 0,-1-1 0,1 1 0,0 0 0,-1 0 0,1 0 0,-1 1 0,1-1 0,0 0 0,-1 0 0,0 0 0,-7 14 0,2 20 0,4-25 0,2 0 0,-1 0 0,1 0 0,1 0 0,2 17 0,-2-24 0,0 0 0,-1 0 0,1 0 0,0 0 0,0 0 0,0 0 0,0 0 0,0 0 0,1 0 0,-1-1 0,0 1 0,1-1 0,0 1 0,-1-1 0,1 1 0,0-1 0,0 0 0,-1 0 0,1 0 0,0 0 0,0 0 0,0 0 0,0 0 0,1-1 0,-1 1 0,0-1 0,0 1 0,0-1 0,4 0 0,2 0 0,-1-1 0,0 1 0,1-1 0,-1-1 0,0 0 0,0 0 0,0 0 0,0-1 0,-1 0 0,1 0 0,-1 0 0,1-1 0,-1 0 0,0 0 0,0-1 0,5-6 0,-3 3 0,0 0 0,0-1 0,-1 0 0,0 0 0,0-1 0,-1 0 0,-1 0 0,1-1 0,4-15 0,-6 13 0,-1 1 0,0-1 0,-1 0 0,0-17 0,-1 26 0,-1-1 0,0 0 0,0 1 0,-1-1 0,1 1 0,-1-1 0,0 0 0,0 1 0,-1 0 0,1-1 0,-1 1 0,0 0 0,0 0 0,-1 0 0,-3-5 0,6 8 0,0 1 0,-1 0 0,1-1 0,0 1 0,0 0 0,-1-1 0,1 1 0,0 0 0,-1-1 0,1 1 0,-1 0 0,1 0 0,0-1 0,-1 1 0,1 0 0,-1 0 0,1 0 0,-1-1 0,1 1 0,-1 0 0,1 0 0,-1 0 0,1 0 0,0 0 0,-1 0 0,1 0 0,-1 0 0,1 0 0,-1 0 0,1 1 0,-1-1 0,1 0 0,-1 0 0,1 0 0,0 1 0,-1-1 0,1 0 0,-1 0 0,1 1 0,0-1 0,-1 0 0,1 1 0,0-1 0,-1 0 0,1 1 0,0-1 0,0 0 0,-1 1 0,1-1 0,0 1 0,0-1 0,0 1 0,-1-1 0,1 0 0,0 2 0,-8 27 0,8-28 0,-2 12 0,-3 15 0,1 0 0,0 47 0,3-68 0,2 0 0,-1 1 0,1-1 0,0 0 0,1 0 0,0 0 0,0 0 0,0 0 0,1 0 0,0-1 0,0 1 0,1-1 0,0 0 0,0 0 0,9 10 0,-11-14 0,1 0 0,0 0 0,-1 0 0,1 0 0,0-1 0,0 1 0,1-1 0,-1 1 0,0-1 0,0 0 0,1-1 0,-1 1 0,0 0 0,1-1 0,-1 0 0,0 0 0,1 0 0,-1 0 0,1 0 0,-1-1 0,0 0 0,1 1 0,-1-1 0,0 0 0,0-1 0,1 1 0,4-4 0,5-2 0,-1 0 0,0-1 0,0-1 0,-1 0 0,13-13 0,-5 1 0,-1-1 0,0 0 0,-2-1 0,-1-1 0,-1 0 0,-1-1 0,0-1 0,-3 0 0,0 0 0,-1-1 0,-2-1 0,-1 1 0,-1-1 0,-1 0 0,0-38 0,-4 56 0,0 0 0,-1 0 0,0 1 0,0-1 0,-5-13 0,6 22 0,-1-1 0,1 0 0,-1 1 0,1-1 0,-1 0 0,1 1 0,-1-1 0,0 1 0,0-1 0,0 1 0,0 0 0,0-1 0,0 1 0,-1 0 0,1 0 0,0 0 0,0 0 0,-1 0 0,1 0 0,-1 0 0,1 0 0,-1 0 0,1 1 0,-1-1 0,0 0 0,1 1 0,-1 0 0,0-1 0,1 1 0,-1 0 0,0 0 0,1 0 0,-1 0 0,0 0 0,0 0 0,1 1 0,-1-1 0,-2 1 0,-2 2 0,-1 0 0,1 0 0,0 1 0,0 0 0,0 0 0,1 0 0,0 0 0,-1 1 0,2 0 0,-1 0 0,0 1 0,-5 9 0,0 0 0,1 1 0,1 0 0,-12 31 0,12-23 0,1 0 0,2 1 0,0 0 0,2 0 0,1 0 0,1 0 0,1 1 0,3 28 0,-1-33 0,2-1 0,0 1 0,1-1 0,1 0 0,0-1 0,2 1 0,0-1 0,2 0 0,0-1 0,16 22 0,-21-33 0,0-1 0,0 0 0,12 9 0,-15-14 0,-1 1 0,1-1 0,-1 0 0,1 0 0,-1 0 0,1 0 0,0-1 0,-1 1 0,1 0 0,0-1 0,0 1 0,0-1 0,-1 1 0,1-1 0,0 0 0,0 0 0,0 0 0,0 0 0,0 0 0,-1 0 0,1-1 0,2 1 0,-3-1-54,0 1-1,-1-1 0,1 1 1,0-1-1,0 1 1,-1-1-1,1 0 0,0 1 1,-1-1-1,1 0 1,-1 0-1,1 1 0,-1-1 1,1 0-1,-1 0 0,1 0 1,-1 0-1,0 1 1,1-1-1,-1 0 0,0 0 1,0 0-1,0 0 1,0-2-1,0-10-6771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7.062"/>
    </inkml:context>
    <inkml:brush xml:id="br0">
      <inkml:brushProperty name="width" value="0.05" units="cm"/>
      <inkml:brushProperty name="height" value="0.05" units="cm"/>
    </inkml:brush>
  </inkml:definitions>
  <inkml:trace contextRef="#ctx0" brushRef="#br0">1 3234 24575,'3'0'0,"208"-8"0,-182 5 0,0-2 0,0-1 0,0-1 0,-1-1 0,32-15 0,-19 3 0,-2-1 0,-1-3 0,0-1 0,-2-2 0,-1-1 0,-2-2 0,0-1 0,42-54 0,14-31 0,92-160 0,-38 36-112,-11-6 0,-11-5-1,-10-6 1,97-342 0,-180 503 130,139-425 432,-156 492-398,14-32-31,29-114-1,-53 175-20,-1-1 0,0 0 0,1 1 0,-1-1 0,0 0 0,0 0 0,0 1 0,0-1 0,0 0 0,0 0 0,0 1 0,0-1 0,0 0 0,0 1 0,0-1 0,0 0 0,0 0 0,0 1 0,-1-2 0,-8 10 0,-10 24 0,18-32 0,-3 8-273,-1 0 0,1-1 0,-2 1 0,-6 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7.406"/>
    </inkml:context>
    <inkml:brush xml:id="br0">
      <inkml:brushProperty name="width" value="0.05" units="cm"/>
      <inkml:brushProperty name="height" value="0.05" units="cm"/>
    </inkml:brush>
  </inkml:definitions>
  <inkml:trace contextRef="#ctx0" brushRef="#br0">109 240 24575,'-6'1'0,"-1"0"0,0 0 0,1 0 0,-8 4 0,10-4 0,1 1 0,-1-1 0,0 0 0,0 0 0,0 0 0,0 0 0,0-1 0,0 0 0,0 0 0,0 0 0,0 0 0,0 0 0,0-1 0,-6-1 0,10 1 0,-1 1 0,1 0 0,0-1 0,-1 1 0,1 0 0,0 0 0,0-1 0,-1 1 0,1-1 0,0 1 0,0 0 0,0-1 0,0 1 0,0 0 0,-1-1 0,1 1 0,0-1 0,0 1 0,0 0 0,0-1 0,0 1 0,0-1 0,0 1 0,0 0 0,1-1 0,-1 1 0,0-1 0,0 1 0,0 0 0,0-1 0,0 1 0,1 0 0,-1-1 0,0 1 0,0 0 0,1-1 0,-1 1 0,1-1 0,11-14 0,-10 13 0,29-29 0,1 2 0,2 1 0,0 2 0,2 1 0,53-28 0,-80 48 0,1 1 0,-1 0 0,1 0 0,0 1 0,-1 0 0,20-3 0,-25 6 0,-1 0 0,1 0 0,0 0 0,-1 0 0,1 1 0,-1-1 0,1 1 0,-1 0 0,1 0 0,-1 0 0,0 0 0,0 1 0,1-1 0,-1 1 0,0 0 0,0 0 0,0 0 0,-1 0 0,1 1 0,0-1 0,-1 1 0,0-1 0,3 5 0,2 3 47,-1 1 1,0 0-1,-1 1 0,0 0 0,0 0 0,3 15 1,12 77-998,-17-81 204,2 8-6080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9.056"/>
    </inkml:context>
    <inkml:brush xml:id="br0">
      <inkml:brushProperty name="width" value="0.05" units="cm"/>
      <inkml:brushProperty name="height" value="0.05" units="cm"/>
    </inkml:brush>
  </inkml:definitions>
  <inkml:trace contextRef="#ctx0" brushRef="#br0">550 731 24575,'1'-5'0,"0"-10"0,-1 15 0,0 0 0,0 0 0,0 1 0,0-1 0,0 0 0,0 0 0,0 0 0,-1 0 0,1 0 0,0 0 0,0 0 0,0 0 0,0 0 0,0 0 0,0 1 0,0-1 0,0 0 0,-1 0 0,1 0 0,0 0 0,0 0 0,0 0 0,0 0 0,0 0 0,0 0 0,-1 0 0,1 0 0,0 0 0,0 0 0,0 0 0,0 0 0,0 0 0,0 0 0,0 0 0,-1 0 0,1 0 0,0 0 0,0-1 0,0 1 0,0 0 0,0 0 0,0 0 0,0 0 0,0 0 0,-1 0 0,1 0 0,0 0 0,0 0 0,0 0 0,0-1 0,0 1 0,0 0 0,0 0 0,0 0 0,0 0 0,-2 4 0,0 1 0,0 0 0,0-1 0,1 1 0,0 0 0,0 0 0,0 0 0,1 0 0,0 0 0,0 0 0,0 6 0,0 3 0,-1 23 0,1 1 0,2-1 0,2 0 0,1 0 0,2-1 0,2 0 0,15 44 0,-17-64 0,-1-1 0,2-1 0,0 1 0,1-2 0,0 1 0,1-1 0,1 0 0,13 12 0,-14-16 0,-1-2 0,2 1 0,-1-1 0,1-1 0,0 1 0,0-2 0,1 0 0,0 0 0,0-1 0,0-1 0,22 4 0,-12-5 0,-1-1 0,1-1 0,0 0 0,0-2 0,-1-1 0,0-1 0,1 0 0,-1-2 0,-1 0 0,1-1 0,21-12 0,1-2 0,-2-2 0,-1-1 0,0-3 0,36-32 0,-42 28 0,-27 23 0,1 0 0,-1 1 0,1 0 0,1 1 0,-1 0 0,19-10 0,-26 16 0,0 0 0,1-1 0,-1 1 0,0 0 0,0 0 0,1 0 0,-1 0 0,0 0 0,1 0 0,-1 0 0,0 0 0,0 1 0,1-1 0,-1 0 0,0 1 0,0-1 0,0 1 0,0-1 0,1 1 0,-1 0 0,1 1 0,22 21 0,-13-11 0,6 3 0,2 0 0,-1-2 0,2 0 0,0-1 0,0 0 0,1-2 0,1-1 0,-1 0 0,31 7 0,-11-7 0,-1-1 0,1-2 0,0-1 0,59-2 0,-76-3 0,0-2 0,0 0 0,-1-2 0,1 0 0,-1-2 0,0 0 0,22-10 0,-34 11 0,0 0 0,-1 0 0,0-2 0,0 1 0,0-1 0,-1 0 0,0-1 0,0 0 0,-1-1 0,0 1 0,-1-2 0,0 1 0,0-1 0,-1 0 0,0 0 0,4-12 0,-2 1 0,-1 0 0,-1-1 0,-2 0 0,0 0 0,-1 0 0,0-35 0,-3 22 0,-2 1 0,-2 0 0,-11-53 0,11 71 0,0 1 0,-1 0 0,-1 0 0,0 0 0,-1 0 0,-15-22 0,19 32 0,-1 0 0,0 0 0,0 1 0,0-1 0,0 1 0,-1 0 0,0 0 0,1 1 0,-1-1 0,-1 1 0,1 0 0,0 1 0,-1-1 0,0 1 0,1 0 0,-1 0 0,0 1 0,0 0 0,0 0 0,-10 0 0,2 2 0,1 1 0,-1 0 0,1 2 0,0-1 0,0 1 0,0 1 0,1 1 0,0 0 0,0 0 0,0 1 0,1 0 0,0 1 0,0 1 0,1 0 0,0 0 0,0 1 0,1 0 0,1 0 0,-12 18 0,18-24 0,1-1 0,-1 1 0,1-1 0,0 1 0,0 0 0,0-1 0,0 1 0,1 0 0,-1 6 0,1-9 0,0 0 0,0 0 0,0 0 0,1 0 0,-1 0 0,0 0 0,0 0 0,1 0 0,-1 0 0,1 0 0,-1 0 0,1 0 0,-1 0 0,1 0 0,-1-1 0,1 1 0,0 0 0,0-1 0,-1 1 0,1 0 0,0-1 0,0 1 0,0-1 0,0 1 0,-1-1 0,1 1 0,0-1 0,0 0 0,0 1 0,0-1 0,0 0 0,0 0 0,0 0 0,0 1 0,0-1 0,0 0 0,0-1 0,0 1 0,0 0 0,0 0 0,1-1 0,4 0 0,-1 0 0,1-1 0,-1 1 0,1-2 0,-1 1 0,0 0 0,0-1 0,0 0 0,-1 0 0,1 0 0,-1-1 0,7-6 0,-1 0 0,0-1 0,-1 0 0,14-21 0,-15 18 0,0-1 0,-1 0 0,-1 0 0,0 0 0,-1-1 0,-1 0 0,0 1 0,-1-2 0,-1 1 0,0 0 0,-2 0 0,0-1 0,-3-31 0,0 33 0,1 1 0,-2 0 0,0 0 0,0 0 0,-2 0 0,1 0 0,-2 1 0,0 0 0,0 1 0,-1 0 0,-1 0 0,0 0 0,-1 1 0,0 0 0,-21-16 0,9 11 0,-1 2 0,-1 1 0,0 0 0,-1 2 0,0 1 0,-1 1 0,0 1 0,-1 1 0,-52-6 0,14 7 0,0 3 0,-131 10 0,190-7 0,-28 3 0,-52 11 0,77-12 0,0 1 0,1-1 0,-1 1 0,1 1 0,0-1 0,0 1 0,0 1 0,1-1 0,-1 1 0,1 1 0,-9 8 0,14-11 0,-1 0 0,1 0 0,0 1 0,0-1 0,0 0 0,1 1 0,-2 3 0,2-6 0,1 0 0,0 0 0,-1 0 0,1 0 0,0 1 0,0-1 0,-1 0 0,1 0 0,0 0 0,0 0 0,0 0 0,0 0 0,0 1 0,1-1 0,-1 0 0,0 0 0,1 0 0,-1 0 0,0 0 0,1 0 0,-1 0 0,1 0 0,-1 0 0,1 0 0,0 0 0,1 1 0,-2-2 0,0 0 0,0 1 0,1-1 0,-1 0 0,0 0 0,0 0 0,1 0 0,-1 0 0,0 0 0,1 0 0,-1 0 0,0 1 0,0-1 0,1 0 0,-1 0 0,0 0 0,1 0 0,-1 0 0,0-1 0,0 1 0,1 0 0,-1 0 0,0 0 0,0 0 0,1 0 0,-1 0 0,0 0 0,0 0 0,1-1 0,-1 1 0,0 0 0,0 0 0,1 0 0,-1-1 0,0 1 0,0 0 0,0 0 0,0 0 0,1-1 0,-1 1 0,0 0 0,0 0 0,0-1 0,0 1 0,0 0 0,0-1 0,0 1 0,0 0 0,0 0 0,0-1 0,0 1 0,0 0 0,0 0 0,0-1 0,0 1 0,0 0 0,0-1 0,0 1 0,0 0 0,-2-20 0,-1 16 0,0 0 0,-1 0 0,1 1 0,-1-1 0,1 1 0,-1 0 0,0 0 0,0 1 0,0-1 0,-1 1 0,1 0 0,0 0 0,-1 0 0,0 0 0,-7-1 0,-1 0 0,0 1 0,0 0 0,0 1 0,-22 1 0,14 2 0,0 0 0,1 2 0,-1 0 0,1 2 0,0 0 0,-21 10 0,-110 62 0,150-77 0,0 0 0,0 0 0,-1-1 0,1 1 0,0-1 0,-1 1 0,1-1 0,-1 1 0,1-1 0,0 0 0,-1 0 0,1 0 0,-1 0 0,1 0 0,-1 0 0,1 0 0,0 0 0,-1 0 0,1-1 0,-1 1 0,-1-2 0,-1 0 0,1 0 0,-1-1 0,1 1 0,0-1 0,0 0 0,-3-3 0,-12-12 0,2 7 0,-1 0 0,0 1 0,0 0 0,-1 2 0,0 0 0,-1 1 0,-30-7 0,19 7 0,0 2 0,0 1 0,0 1 0,-40 2 0,57 2 0,-1 0 0,0 1 0,1 0 0,-1 1 0,1 0 0,0 1 0,0 1 0,0 0 0,0 1 0,1 0 0,-22 16 0,26-16 0,0 0 0,1 1 0,0 0 0,0 1 0,1 0 0,0 0 0,0 0 0,1 0 0,0 1 0,1 0 0,-1 0 0,2 0 0,-1 1 0,2-1 0,-1 1 0,1 0 0,-1 11 0,2-5 0,0 0 0,2 0 0,0 0 0,0-1 0,2 1 0,0 0 0,8 25 0,-8-33 0,0 0 0,0 0 0,1 0 0,0 0 0,0 0 0,1-1 0,0 0 0,0 0 0,1 0 0,0 0 0,0-1 0,0 0 0,1 0 0,0-1 0,10 6 0,-15-10 0,0 0 0,-1 0 0,1 0 0,0 0 0,0 0 0,0-1 0,0 1 0,0-1 0,0 0 0,-1 1 0,1-1 0,0 0 0,0 0 0,0 0 0,0 0 0,0-1 0,0 1 0,0 0 0,0-1 0,0 0 0,0 1 0,0-1 0,-1 0 0,1 0 0,0 0 0,0 0 0,-1 0 0,1 0 0,-1 0 0,1-1 0,-1 1 0,0-1 0,1 1 0,-1-1 0,0 1 0,0-1 0,0 0 0,0 0 0,0 1 0,-1-1 0,1 0 0,0 0 0,-1 0 0,1 0 0,-1 0 0,0 0 0,0 0 0,0 0 0,0 0 0,0 0 0,0 0 0,0 1 0,-1-1 0,1 0 0,0 0 0,-1 0 0,0 0 0,0 0 0,1 0 0,-2-1 0,1 2 0,1 0 0,-1 0 0,1 0 0,-1 0 0,1 1 0,-1-1 0,1 0 0,-1 0 0,0 1 0,1-1 0,-1 0 0,0 1 0,0-1 0,0 0 0,1 1 0,-1-1 0,0 1 0,0 0 0,0-1 0,0 1 0,0 0 0,0 0 0,0-1 0,0 1 0,0 0 0,0 0 0,0 0 0,0 0 0,0 0 0,0 0 0,0 0 0,0 1 0,0-1 0,1 0 0,-1 0 0,0 1 0,0-1 0,0 1 0,0-1 0,0 1 0,0-1 0,1 1 0,-1-1 0,0 1 0,0 0 0,1-1 0,-2 3 0,-3 2 0,0 0 0,0 0 0,0 1 0,1 0 0,-4 7 0,1 0 0,0 1 0,1-1 0,0 1 0,2 1 0,-1-1 0,2 1 0,0 0 0,1 0 0,0 0 0,1 0 0,1 0 0,2 25 0,-1-31 0,1 1 0,-1-1 0,2 0 0,-1 0 0,2 0 0,-1 0 0,1 0 0,0-1 0,1 1 0,0-1 0,0 0 0,1-1 0,-1 1 0,2-1 0,-1 0 0,1-1 0,0 1 0,1-1 0,0-1 0,-1 1 0,11 4 0,-1-3 43,0-1 0,1 0-1,0-1 1,0-1 0,0 0-1,1-2 1,31 1 0,-3-3-897,85-11 1,-75 2-5973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9.516"/>
    </inkml:context>
    <inkml:brush xml:id="br0">
      <inkml:brushProperty name="width" value="0.05" units="cm"/>
      <inkml:brushProperty name="height" value="0.05" units="cm"/>
    </inkml:brush>
  </inkml:definitions>
  <inkml:trace contextRef="#ctx0" brushRef="#br0">85 286 24575,'-24'-46'0,"14"28"0,1-1 0,1 0 0,0 0 0,-6-28 0,13 42 0,-9-51 0,10 52 0,0 1 0,0 0 0,-1-1 0,2 1 0,-1-1 0,0 1 0,1 0 0,0-1 0,0 1 0,0 0 0,0 0 0,0 0 0,3-6 0,-3 9 0,-1-1 0,0 1 0,0 0 0,1-1 0,-1 1 0,0 0 0,0 0 0,1-1 0,-1 1 0,0 0 0,1 0 0,-1-1 0,1 1 0,-1 0 0,0 0 0,1 0 0,-1 0 0,0 0 0,1 0 0,-1-1 0,1 1 0,-1 0 0,0 0 0,1 0 0,-1 0 0,1 0 0,-1 1 0,0-1 0,1 0 0,-1 0 0,0 0 0,1 0 0,0 0 0,10 13 0,5 19 0,-8-5 0,0 1 0,-2 0 0,-1 1 0,2 41 0,-6 117 0,-1-163 0,1-5 0,-1-19 0,0 0 0,0 1 0,0-1 0,0 0 0,1 0 0,-1 0 0,0 0 0,0 0 0,0 0 0,0 0 0,0 0 0,0 0 0,0 0 0,0 0 0,0 0 0,0 0 0,0 0 0,1 0 0,-1 0 0,0 0 0,0 0 0,0 0 0,0 0 0,0 0 0,0 0 0,0 0 0,0 0 0,0 0 0,1 0 0,-1 0 0,0 0 0,0 0 0,0 0 0,0 0 0,0 0 0,0 0 0,0 0 0,0 0 0,0 0 0,1 0 0,-1 0 0,0 0 0,0 0 0,0 0 0,0 0 0,0 0 0,0-1 0,0 1 0,0 0 0,0 0 0,0 0 0,0 0 0,0 0 0,0 0 0,0 0 0,0 0 0,0 0 0,0-1 0,0 1 0,0 0 0,0 0 0,0 0 0,0 0 0,0 0 0,0 0 0,0 0 0,0 0 0,0-1 0,11-33 0,-6 17 0,7-13 0,2 0 0,1 1 0,1 1 0,1 0 0,2 2 0,37-43 0,-48 60 0,1 1 0,-1 0 0,11-7 0,-17 13 0,0 1 0,1-1 0,-1 1 0,0 0 0,0-1 0,0 1 0,1 0 0,-1 1 0,1-1 0,-1 0 0,1 1 0,-1-1 0,1 1 0,-1 0 0,1 0 0,-1 0 0,1 0 0,-1 0 0,1 0 0,3 1 0,-4 1 0,-1-1 0,1 0 0,0 0 0,-1 1 0,0-1 0,1 0 0,-1 1 0,0-1 0,1 1 0,-1 0 0,0 0 0,0-1 0,-1 1 0,1 0 0,0 0 0,0 0 0,-1 0 0,1 0 0,-1 0 0,1 3 0,1 47 0,-2-42 0,-4 188-1365,4-171-5461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9.920"/>
    </inkml:context>
    <inkml:brush xml:id="br0">
      <inkml:brushProperty name="width" value="0.05" units="cm"/>
      <inkml:brushProperty name="height" value="0.05" units="cm"/>
    </inkml:brush>
  </inkml:definitions>
  <inkml:trace contextRef="#ctx0" brushRef="#br0">0 150 24575,'2'-2'0,"-1"0"0,0 0 0,1 0 0,-1 0 0,0-1 0,0 1 0,0 0 0,-1 0 0,1-1 0,0 1 0,0-5 0,1-2 0,0 67 0,1 51 0,19 109 0,-22-211 0,2 30 0,-4-41 0,0 0 0,0 0 0,0 0 0,0 0 0,-1-9 0,-4-29 0,2 0 0,2 0 0,2 0 0,1 0 0,3 0 0,14-76 0,-14 103 0,0 1 0,2-1 0,12-27 0,-16 39 0,0 0 0,0 0 0,1 0 0,0 0 0,0 0 0,0 1 0,0-1 0,0 1 0,0-1 0,0 1 0,1 0 0,0 0 0,-1 0 0,1 0 0,0 1 0,0-1 0,0 0 0,0 1 0,0 0 0,0 0 0,0 0 0,0 0 0,0 1 0,7-1 0,-8 1 0,0 0 0,1 0 0,-1 1 0,0-1 0,0 1 0,0-1 0,1 1 0,-1 0 0,0 0 0,0 0 0,-1 0 0,1 0 0,0 1 0,0-1 0,0 1 0,-1-1 0,3 3 0,-1 0 0,-1-1 0,1 1 0,-1 0 0,0 0 0,0 0 0,0 0 0,-1 0 0,2 7 0,-1-1 0,0 0 0,-1 0 0,0 0 0,-1 1 0,0-1 0,0 0 0,-3 11 0,1-10 0,-1 0 0,-1-1 0,1 1 0,-2-1 0,1 0 0,-1 0 0,-1-1 0,-13 18 0,15-21 0,-1 0 0,-1 0 0,1-1 0,-1 0 0,1 0 0,-2 0 0,1-1 0,0 0 0,-1 0 0,0-1 0,1 0 0,-1 0 0,-14 4 0,19-7-33,1 0 0,0 1-1,0-1 1,0 0 0,0 0-1,-1 0 1,1 0 0,0 0 0,0 0-1,0 0 1,-1 0 0,1 0-1,0 0 1,0-1 0,0 1-1,0-1 1,-1 1 0,1 0 0,0-1-1,0 0 1,0 1 0,0-1-1,0 0 1,0 1 0,1-1-1,-1 0 1,0 0 0,0 0 0,0 0-1,1 0 1,-1 0 0,0 0-1,1 0 1,-1 0 0,1 0-1,0 0 1,-1 0 0,1-1 0,0 1-1,-1-2 1,0-15-6793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50.374"/>
    </inkml:context>
    <inkml:brush xml:id="br0">
      <inkml:brushProperty name="width" value="0.05" units="cm"/>
      <inkml:brushProperty name="height" value="0.05" units="cm"/>
    </inkml:brush>
  </inkml:definitions>
  <inkml:trace contextRef="#ctx0" brushRef="#br0">10 1 24575,'1'0'0,"0"0"0,-1 0 0,1 1 0,-1-1 0,1 0 0,0 1 0,-1-1 0,1 0 0,-1 1 0,1-1 0,-1 1 0,1-1 0,-1 0 0,1 1 0,-1-1 0,1 1 0,-1 0 0,0-1 0,1 1 0,-1-1 0,0 1 0,0 0 0,1-1 0,-1 1 0,0-1 0,0 1 0,0 1 0,4 23 0,-3-18 0,1 4 0,1 0 0,1 0 0,7 17 0,-6-17 0,0 1 0,5 23 0,-8-19 0,0 1 0,-1-1 0,0 1 0,-2 0 0,0-1 0,-1 1 0,0-1 0,-1 0 0,-1 0 0,-1 0 0,0 0 0,-1-1 0,-1 1 0,-16 26 0,22-41 0,1 0 0,0-1 0,0 1 0,-1 0 0,1-1 0,0 1 0,-1-1 0,1 1 0,-1-1 0,1 1 0,-1-1 0,1 1 0,-1-1 0,1 1 0,-1-1 0,1 1 0,-1-1 0,1 0 0,-1 1 0,0-1 0,1 0 0,-1 0 0,0 1 0,-1-1 0,2-16 0,13-29 0,0 6 0,3 0 0,1 1 0,2 1 0,24-37 0,-40 69 0,0 0 0,1 0 0,0 1 0,0 0 0,8-7 0,-12 10 0,1 0 0,1 0 0,-1 1 0,0-1 0,0 1 0,0-1 0,0 1 0,0-1 0,0 1 0,1 0 0,-1-1 0,0 1 0,0 0 0,1 0 0,-1 0 0,0 0 0,0 0 0,1 0 0,-1 0 0,0 1 0,0-1 0,0 0 0,1 1 0,-1-1 0,0 1 0,0-1 0,0 1 0,0-1 0,0 1 0,0 0 0,0 0 0,1 0 0,3 5 0,0-1 0,0 1 0,-1 0 0,0 0 0,0 1 0,0-1 0,-1 1 0,0 0 0,0 0 0,-1 0 0,2 9 0,2 9 0,4 48 0,-9-58 0,-1 0 0,0 1 0,-1-1 0,-6 27 0,8-42 7,-1-1-1,0 1 1,0 0-1,0 0 0,0 0 1,0 0-1,1 0 1,-1 0-1,0 0 1,0 0-1,0 0 1,1 0-1,-1 0 0,0 0 1,0 0-1,0 0 1,1 0-1,-1 0 1,0 0-1,0 0 0,0 0 1,0 0-1,1 0 1,-1 0-1,0 0 1,0 0-1,0 0 1,0 0-1,1 0 0,-1 1 1,0-1-1,0 0 1,0 0-1,0 0 1,0 0-1,1 0 1,-1 0-1,0 1 0,0-1 1,0 0-1,0 0 1,0 0-1,0 0 1,0 1-1,0-1 0,0 0 1,0 0-1,0 0 1,0 1-1,1-1 1,-1 0-1,-1 0 1,2 0-49,-1 0 0,0 0 1,1 0-1,-1 0 0,0 0 1,0 0-1,1 0 1,-1-1-1,0 1 0,0 0 1,1 0-1,-1 0 0,0-1 1,0 1-1,0 0 1,1 0-1,-1 0 0,0-1 1,0 1-1,0 0 0,0 0 1,0-1-1,1 1 1,-1 0-1,0-1 0,0 1 1,0 0-1,0 0 0,0-1 1,0 1-1,0 0 1,0-1-1,0 1 0,0 0 1,0-1-1,0 1 0,0 0 1,-1 0-1,1-1 1,0 1-1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51.727"/>
    </inkml:context>
    <inkml:brush xml:id="br0">
      <inkml:brushProperty name="width" value="0.05" units="cm"/>
      <inkml:brushProperty name="height" value="0.05" units="cm"/>
    </inkml:brush>
  </inkml:definitions>
  <inkml:trace contextRef="#ctx0" brushRef="#br0">2061 35 24575,'0'-2'0,"0"0"0,0 0 0,0 0 0,0 0 0,0 0 0,-1-1 0,1 1 0,-1 0 0,0 1 0,1-1 0,-1 0 0,0 0 0,0 0 0,-2-2 0,3 4 0,0 0 0,0-1 0,-1 1 0,1 0 0,0 0 0,-1 0 0,1-1 0,0 1 0,0 0 0,-1 0 0,1 0 0,0 0 0,-1 0 0,1 0 0,0 0 0,-1 0 0,1 0 0,0 0 0,-1 0 0,1 0 0,0 0 0,-1 0 0,1 0 0,0 0 0,-1 0 0,1 0 0,0 0 0,-1 1 0,1-1 0,-1 0 0,-11 16 0,5-2 0,2 0 0,-8 30 0,0-1 0,-250 766 0,224-682 0,2-21 0,-101 201 0,-84 86 0,220-389 0,-304 438 0,-37-27 0,276-335 0,-12 18 0,36-44 0,-1-1 0,-58 51 0,74-79 0,-1-1 0,-1-1 0,-1-2 0,-59 30 0,78-45 0,7-3 0,1-1 0,-1 0 0,0 0 0,0 0 0,0 0 0,-8 1 0,12-3 0,-1 0 0,1 0 0,0 0 0,-1-1 0,1 1 0,-1 0 0,1-1 0,0 1 0,-1 0 0,1-1 0,0 0 0,0 1 0,-1-1 0,1 0 0,0 0 0,0 1 0,0-1 0,0 0 0,0 0 0,0 0 0,0 0 0,0 0 0,0-1 0,1 1 0,-1 0 0,0 0 0,1-1 0,-1 1 0,0-2 0,-1-2 0,0-1 0,0 1 0,1-1 0,-1 0 0,1 0 0,0 0 0,1 0 0,0 0 0,0 1 0,0-8 0,1 9 0,-1 0 0,1 0 0,0 0 0,0 1 0,1-1 0,-1 0 0,1 1 0,0-1 0,-1 1 0,1 0 0,1-1 0,-1 1 0,0 0 0,1 0 0,0 1 0,4-4 0,6-5 0,1-1 0,19-22 0,-48 62 0,0 0 0,2 1 0,1 0 0,-15 61 0,26-89 0,1 0 0,0 0 0,-1 0 0,1 0 0,0 0 0,0 0 0,0 0 0,0 0 0,0 1 0,0-1 0,0 0 0,0 0 0,1 0 0,-1 0 0,0 0 0,0 0 0,1 0 0,-1 0 0,1 0 0,-1 0 0,1 0 0,-1-1 0,1 1 0,0 0 0,-1 0 0,1 0 0,0-1 0,0 1 0,0 0 0,-1-1 0,1 1 0,0-1 0,0 1 0,0-1 0,0 1 0,0-1 0,0 1 0,0-1 0,2 0 0,4 2 0,0-2 0,0 1 0,1-1 0,13-1 0,-3 1 0,58 6 0,18 0 0,-91-6-114,-1 0 1,1-1-1,-1 1 0,0 0 0,1-1 1,-1 1-1,0-1 0,1 0 0,-1 0 1,0 0-1,3-1 0,3-5-6712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55.707"/>
    </inkml:context>
    <inkml:brush xml:id="br0">
      <inkml:brushProperty name="width" value="0.05" units="cm"/>
      <inkml:brushProperty name="height" value="0.05" units="cm"/>
    </inkml:brush>
  </inkml:definitions>
  <inkml:trace contextRef="#ctx0" brushRef="#br0">2164 2204 24575,'5'1'0,"-1"-1"0,0 0 0,0-1 0,0 1 0,0-1 0,0 1 0,0-1 0,0-1 0,5-1 0,-8 2 0,1 0 0,-1 0 0,1-1 0,-1 1 0,0-1 0,1 1 0,-1-1 0,0 1 0,0-1 0,0 0 0,0 1 0,0-1 0,0 0 0,-1 0 0,1 0 0,-1 0 0,1 0 0,-1 0 0,0 0 0,1 0 0,-1-2 0,2-23 0,-2 0 0,0 0 0,-2 0 0,-1 0 0,-1 0 0,-13-46 0,5 36 0,-1 1 0,-3 0 0,-1 1 0,-22-35 0,-1 9 0,-62-73 0,-55-44 0,127 144 0,-368-417 0,173 209 0,171 194 0,-1 1 0,-96-59 0,-106-40 0,196 116 0,-1 4 0,-88-26 0,133 48 0,9 2 0,1 0 0,-1 0 0,1-1 0,-8-3 0,14 5 0,1 1 0,0 0 0,0 0 0,-1 0 0,1 0 0,0 0 0,0 0 0,-1-1 0,1 1 0,0 0 0,0 0 0,0 0 0,0 0 0,-1-1 0,1 1 0,0 0 0,0 0 0,0-1 0,0 1 0,0 0 0,0 0 0,0 0 0,-1-1 0,1 1 0,0 0 0,0 0 0,0-1 0,0 1 0,0 0 0,0-1 0,0 1 0,0 0 0,0 0 0,1-1 0,-1 1 0,0 0 0,0-1 0,10-8 0,17-5 0,-24 13 0,18-8 0,-11 6 0,-1-1 0,1-1 0,-1 1 0,0-1 0,0-1 0,-1 0 0,1 0 0,14-14 0,-23 19 0,1 1 0,-1-1 0,1 0 0,0 1 0,-1-1 0,1 0 0,-1 1 0,0-1 0,1 0 0,-1 0 0,0 1 0,1-1 0,-1 0 0,0 0 0,0 0 0,1 0 0,-1 1 0,0-1 0,0 0 0,0 0 0,0 0 0,0 0 0,-1 1 0,1-1 0,0 0 0,0-1 0,-1 1 0,0 0 0,0 0 0,0 1 0,0-1 0,0 0 0,0 1 0,0-1 0,0 0 0,0 1 0,0-1 0,0 1 0,0 0 0,0-1 0,0 1 0,0 0 0,-2-1 0,-6 0 0,1 1 0,-1 0 0,-16 1 0,-290 42 0,304-42 0,-29 4 0,38-4 0,1-1 0,-1 0 0,1 1 0,-1-1 0,1 1 0,-1 0 0,1-1 0,-1 1 0,1 0 0,0 0 0,-1 0 0,1 0 0,0 0 0,0 0 0,0 0 0,0 0 0,0 1 0,0-1 0,-1 2 0,2-2 0,0 0 0,-1 0 0,1 0 0,0 0 0,0 0 0,0 0 0,0 0 0,1 0 0,-1-1 0,0 1 0,0 0 0,0 0 0,1 0 0,-1 0 0,1 0 0,-1 0 0,0-1 0,1 1 0,0 0 0,-1 0 0,1 0 0,18 18 0,-12-11 0,34 35 0,53 73 0,-87-106 0,0-1 0,1-1 0,0 1 0,0-1 0,1-1 0,0 1 0,1-2 0,-1 1 0,16 6 0,-21-10-201,1 0 0,-1 1-1,1-1 1,6 7 0,-10-8-158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5.388"/>
    </inkml:context>
    <inkml:brush xml:id="br0">
      <inkml:brushProperty name="width" value="0.05" units="cm"/>
      <inkml:brushProperty name="height" value="0.05" units="cm"/>
    </inkml:brush>
  </inkml:definitions>
  <inkml:trace contextRef="#ctx0" brushRef="#br0">25 167 24575,'0'-3'0,"-1"0"0,1 0 0,0 0 0,-1 0 0,0 0 0,0 0 0,0 0 0,0 1 0,0-1 0,0 0 0,-1 1 0,1-1 0,-1 0 0,0 1 0,-2-3 0,4 5 0,0 0 0,0 0 0,-1-1 0,1 1 0,0 0 0,0 0 0,0 0 0,0 0 0,0 0 0,0 0 0,0 0 0,0 0 0,-1 0 0,1 0 0,0 0 0,0 0 0,0 0 0,0 0 0,0 0 0,0 0 0,-1-1 0,1 1 0,0 0 0,0 1 0,0-1 0,0 0 0,0 0 0,0 0 0,-1 0 0,1 0 0,0 0 0,0 0 0,0 0 0,0 0 0,0 0 0,0 0 0,0 0 0,0 0 0,-1 0 0,1 0 0,0 0 0,0 0 0,0 1 0,0-1 0,0 0 0,0 0 0,0 0 0,0 0 0,0 0 0,0 1 0,-1 8 0,6 12 0,56 119 0,-19-47 0,-40-90 0,0 2 0,0 0 0,0 0 0,0-1 0,1 1 0,5 7 0,-7-11 0,-1-1 0,1 1 0,-1-1 0,1 1 0,0-1 0,-1 0 0,1 1 0,-1-1 0,1 0 0,0 1 0,-1-1 0,1 0 0,0 0 0,-1 1 0,1-1 0,0 0 0,0 0 0,-1 0 0,1 0 0,0 0 0,1 0 0,-1-1 0,0 1 0,0-1 0,0 1 0,0-1 0,1 0 0,-1 1 0,0-1 0,0 0 0,-1 0 0,1 0 0,0 0 0,0 0 0,0 1 0,1-3 0,19-30 0,-1-1 0,-1-1 0,22-59 0,-28 62 0,0 2 102,-1 4-469,-1-1 0,-1 0 1,8-39-1,-17 54-6459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56.896"/>
    </inkml:context>
    <inkml:brush xml:id="br0">
      <inkml:brushProperty name="width" value="0.05" units="cm"/>
      <inkml:brushProperty name="height" value="0.05" units="cm"/>
    </inkml:brush>
  </inkml:definitions>
  <inkml:trace contextRef="#ctx0" brushRef="#br0">1 13 24575,'0'0'0,"0"-1"0,1 0 0,-1 1 0,0-1 0,1 0 0,-1 1 0,0-1 0,1 0 0,-1 1 0,1-1 0,-1 1 0,1-1 0,-1 1 0,1-1 0,0 1 0,-1 0 0,1-1 0,0 1 0,-1-1 0,1 1 0,0 0 0,-1 0 0,1 0 0,0-1 0,-1 1 0,1 0 0,0 0 0,0 0 0,-1 0 0,1 0 0,0 0 0,0 0 0,-1 0 0,2 1 0,27 2 0,9 7 0,65 25 0,-29-9 0,48 18 0,179 90 0,96 96 0,-331-187 0,-3 3 0,-1 2 0,-3 4 0,-2 1 0,-2 4 0,-3 1 0,-2 3 0,69 113 0,-38-32 0,-6 3 0,97 272 0,-157-368 0,-1 0 0,-3 0 0,-2 1 0,-2 1 0,1 90 0,-8-88 0,-3 73 0,3-125 0,1 0 0,-1 0 0,0-1 0,0 1 0,0 0 0,0 0 0,0 0 0,-1-1 0,1 1 0,0 0 0,0 0 0,-1 0 0,1-1 0,0 1 0,-1 0 0,1 0 0,0-1 0,-1 1 0,1 0 0,-1-1 0,1 1 0,-1-1 0,0 1 0,0 0 0,0-1 0,1-1 0,-1 1 0,0 0 0,0-1 0,1 1 0,-1 0 0,1-1 0,-1 1 0,0-1 0,1 1 0,-1-1 0,1 0 0,-1 1 0,1-1 0,-1 0 0,1 1 0,0-1 0,-1-1 0,-18-40 0,16 33 0,-1 0 0,0 0 0,0 0 0,-1 0 0,0 1 0,-1-1 0,0 1 0,-12-13 0,13 17 0,0-1 0,-1 1 0,1 1 0,-1-1 0,1 1 0,-1 0 0,0 0 0,0 0 0,-1 1 0,1 0 0,0 0 0,-1 1 0,1 0 0,-9-1 0,6 2 0,6 0 0,1 0 0,-1 0 0,1 0 0,-1 0 0,1-1 0,-1 1 0,1-1 0,-1 0 0,1 0 0,-4-1 0,37 11 0,-22-3 0,-1 0 0,0 0 0,0 1 0,0 0 0,-1 0 0,0 0 0,12 17 0,-12-14 0,0-2 0,0 1 0,1-1 0,0 0 0,0-1 0,15 11 0,-13-13 0,0 1 0,1-1 0,0-1 0,-1 0 0,2-1 0,-1 0 0,0 0 0,14 1 0,-23-4 0,1 0 0,0 1 0,0-1 0,0 0 0,0 0 0,-1-1 0,1 1 0,0-1 0,0 1 0,-1-1 0,1 0 0,0 0 0,-1 0 0,1 0 0,0-1 0,-1 1 0,0-1 0,1 1 0,-1-1 0,0 0 0,0 0 0,0 0 0,0 0 0,0 0 0,0 0 0,-1-1 0,1 1 0,-1 0 0,0-1 0,1 0 0,-1 1 0,0-1 0,-1 0 0,1 1 0,0-1 0,-1 0 0,1-5 0,1-46 0,-2 51 0,0 1 0,0-1 0,-1 1 0,1-1 0,0 1 0,-1-1 0,0 1 0,0-1 0,0 1 0,0-1 0,0 1 0,0 0 0,0-1 0,-1 1 0,1 0 0,-1 0 0,0 0 0,-2-2 0,3 4 10,0-1-1,0 1 1,0 0 0,0-1-1,0 1 1,0 0-1,1 0 1,-1 0-1,0 0 1,0 0 0,0 0-1,0 0 1,0 0-1,0 0 1,0 0 0,0 0-1,0 1 1,0-1-1,0 0 1,1 1-1,-1-1 1,0 0 0,0 1-1,0-1 1,1 1-1,-1 0 1,0-1 0,1 1-1,-1 0 1,0-1-1,1 1 1,-1 1-1,-21 29-644,16-21-411,-4 4-5780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0.887"/>
    </inkml:context>
    <inkml:brush xml:id="br0">
      <inkml:brushProperty name="width" value="0.05" units="cm"/>
      <inkml:brushProperty name="height" value="0.05" units="cm"/>
    </inkml:brush>
  </inkml:definitions>
  <inkml:trace contextRef="#ctx0" brushRef="#br0">229 213 24575,'1'-24'0,"-1"10"0,-1 30 0,-4 21 0,-2 0 0,-1-1 0,-16 40 0,6-15 0,-43 128 0,28-91 0,-27 127 0,58-215 0,-1 3 0,0 0 0,1 1 0,1-1 0,0 1 0,0 0 0,2-1 0,2 18 0,-3-29 0,1-1 0,-1 1 0,1 0 0,0-1 0,-1 1 0,1-1 0,0 1 0,0-1 0,0 1 0,0-1 0,1 1 0,-1-1 0,0 0 0,0 0 0,1 0 0,-1 0 0,1 0 0,-1 0 0,1 0 0,-1 0 0,1 0 0,0-1 0,-1 1 0,1-1 0,0 1 0,-1-1 0,3 0 0,5 1 0,-1-1 0,0 0 0,1 0 0,12-3 0,-10 1 0,193-32 0,30-3 0,213 9 0,3 29 0,-228 1 0,-211-1 0,18-1 0,-27 0 0,-1 0 0,0 0 0,1 0 0,-1 0 0,0-1 0,1 1 0,-1 0 0,0-1 0,1 1 0,-1-1 0,0 1 0,0-1 0,0 0 0,1 0 0,0 0 0,-2-1 0,-1 1 0,1-1 0,0 1 0,-1-1 0,1 1 0,-1 0 0,1-1 0,-1 1 0,0 0 0,0-1 0,1 1 0,-1 0 0,0 0 0,0 0 0,0 0 0,0 0 0,0 0 0,-2-1 0,1 0 0,-8-9 0,1 0 0,0 0 0,0-1 0,1 0 0,1-1 0,0 0 0,1 0 0,0 0 0,1-1 0,0 1 0,1-1 0,1-1 0,0 1 0,-1-20 0,1-299 0,5 188 0,-1 104 0,1 0 0,3 0 0,1 1 0,15-52 0,-21 91 0,1 0 0,-1 0 0,1 0 0,-1 0 0,0 0 0,0 0 0,1 0 0,-1 0 0,0 0 0,0 0 0,0 0 0,0-1 0,0 1 0,-1 0 0,1 0 0,0 0 0,0 0 0,-1 0 0,1 0 0,0 0 0,-1 0 0,1 0 0,-1 0 0,1 1 0,-1-1 0,0 0 0,1 0 0,-1 0 0,0 1 0,0-1 0,0 0 0,1 1 0,-1-1 0,0 0 0,0 1 0,0-1 0,0 1 0,0 0 0,0-1 0,0 1 0,0 0 0,0-1 0,0 1 0,0 0 0,0 0 0,-2 0 0,-6 0 0,0 0 0,1 1 0,-1 0 0,-14 3 0,15-2 0,-284 48 0,-1-12 0,-355-1 0,617-38 0,20 0 0,0 1 0,0 0 0,-1 1 0,1 0 0,-19 5 0,30-6 0,0 0 0,0 0 0,-1 0 0,1 0 0,0 0 0,0 0 0,0 1 0,0-1 0,0 0 0,0 0 0,0 0 0,0 0 0,0 0 0,0 0 0,0 0 0,0 0 0,0 0 0,0 1 0,0-1 0,0 0 0,0 0 0,0 0 0,0 0 0,0 0 0,0 0 0,0 0 0,0 0 0,0 1 0,1-1 0,-1 0 0,0 0 0,0 0 0,0 0 0,0 0 0,0 0 0,0 0 0,0 0 0,0 0 0,0 0 0,0 0 0,0 0 0,1 0 0,-1 1 0,0-1 0,0 0 0,0 0 0,0 0 0,0 0 0,0 0 0,0 0 0,0 0 0,1 0 0,-1 0 0,0 0 0,0 0 0,0 0 0,0 0 0,0 0 0,0 0 0,0-1 0,0 1 0,0 0 0,1 0 0,-1 0 0,0 0 0,0 0 0,0 0 0,0 0 0,11 2 0,213 3 0,-153-6 0,-53 3 0,-18-2 0,0 0 0,0 1 0,0-1 0,0 0 0,0 0 0,0 0 0,0 1 0,0-1 0,0 0 0,0 0 0,0 0 0,0 1 0,0-1 0,0 0 0,0 0 0,0 0 0,0 1 0,0-1 0,0 0 0,0 0 0,0 0 0,-1 0 0,1 0 0,0 1 0,0-1 0,0 0 0,0 0 0,0 0 0,-1 0 0,1 0 0,0 0 0,0 1 0,0-1 0,0 0 0,-1 0 0,1 0 0,0 0 0,0 0 0,0 0 0,-1 0 0,1 0 0,-35 14 0,26-11 0,4-1 0,1 0 0,-1 0 0,1 1 0,-1-1 0,1 1 0,0 0 0,0 0 0,0 0 0,-6 6 0,9-7 0,0 0 0,0 0 0,0 0 0,0-1 0,0 1 0,0 0 0,0 0 0,1 0 0,-1 0 0,1 0 0,-1 1 0,1-1 0,0 0 0,0 0 0,0 0 0,0 0 0,0 0 0,0 0 0,1 0 0,-1 0 0,1 0 0,-1 0 0,1 0 0,0 0 0,1 3 0,8 12 0,1 0 0,0-1 0,2 0 0,-1-1 0,16 14 0,14 18 0,104 109 0,-143-152 0,1-1 0,-1-1 0,1 1 0,-1 0 0,1-1 0,0 0 0,0 0 0,0 0 0,0 0 0,0 0 0,0-1 0,9 2 0,-10-3 0,1 0 0,-1 0 0,1 0 0,-1 0 0,1-1 0,-1 0 0,0 0 0,1 0 0,-1 0 0,0 0 0,0 0 0,0-1 0,0 0 0,0 1 0,0-1 0,5-5 0,49-43 0,76-86 0,37-69 0,-110 132 0,8-23-1365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1.410"/>
    </inkml:context>
    <inkml:brush xml:id="br0">
      <inkml:brushProperty name="width" value="0.05" units="cm"/>
      <inkml:brushProperty name="height" value="0.05" units="cm"/>
    </inkml:brush>
  </inkml:definitions>
  <inkml:trace contextRef="#ctx0" brushRef="#br0">14 7 24575,'0'-3'0,"-3"0"0,-1 2 0,0 7 0,2 6 0,2 5 0,3 6 0,0 5 0,-1 5 0,3 3 0,0 0 0,-1 1 0,-1-2 0,-1-1 0,-3-3 0,-2-5 0,-3-6 0,-1-7-8191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1.747"/>
    </inkml:context>
    <inkml:brush xml:id="br0">
      <inkml:brushProperty name="width" value="0.05" units="cm"/>
      <inkml:brushProperty name="height" value="0.05" units="cm"/>
    </inkml:brush>
  </inkml:definitions>
  <inkml:trace contextRef="#ctx0" brushRef="#br0">4 190 24575,'-1'-37'0,"-1"24"0,2 1 0,0-1 0,0 0 0,1 0 0,1 1 0,0-1 0,6-18 0,-8 29 0,1 0 0,0 0 0,0 0 0,0 1 0,1-1 0,-1 0 0,0 1 0,1-1 0,-1 0 0,1 1 0,-1 0 0,1-1 0,0 1 0,0 0 0,-1 0 0,1 0 0,0 0 0,0 0 0,2 0 0,0 0 0,1 0 0,-1 0 0,0 1 0,0 0 0,0 0 0,0 0 0,0 0 0,0 1 0,6 1 0,0 0 0,0 1 0,-1 0 0,0 1 0,1 0 0,-1 1 0,-1 0 0,14 10 0,-19-13 0,-1 0 0,1 0 0,-1 0 0,1 0 0,-1 1 0,0-1 0,0 1 0,0 0 0,0-1 0,-1 1 0,1 0 0,-1 0 0,0 0 0,0 0 0,0 0 0,0 0 0,0 1 0,-1-1 0,1 0 0,-1 0 0,0 1 0,0 3 0,-1-4 0,0 1 0,0 0 0,0 0 0,-1 0 0,1-1 0,-1 1 0,0-1 0,0 1 0,-1-1 0,1 0 0,0 0 0,-1 0 0,0 0 0,0 0 0,0-1 0,0 1 0,-6 3 0,-3 1-151,-1 0-1,1-1 0,-2-1 0,1 0 1,-1 0-1,1-1 0,-1-1 1,-18 2-1,11-3-6674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2.524"/>
    </inkml:context>
    <inkml:brush xml:id="br0">
      <inkml:brushProperty name="width" value="0.05" units="cm"/>
      <inkml:brushProperty name="height" value="0.05" units="cm"/>
    </inkml:brush>
  </inkml:definitions>
  <inkml:trace contextRef="#ctx0" brushRef="#br0">0 22 24575,'6'1'0,"0"0"0,0 0 0,0 1 0,0-1 0,0 1 0,-1 1 0,1-1 0,-1 1 0,1 0 0,-1 0 0,0 0 0,0 1 0,-1 0 0,1 0 0,-1 0 0,1 0 0,-1 1 0,6 9 0,-2-3 0,-1 0 0,0 1 0,-1 0 0,0 0 0,0 0 0,-2 1 0,6 20 0,-5 9 0,-8-20 0,2-22 0,1 1 0,0-1 0,-1 1 0,1 0 0,0-1 0,-1 1 0,1-1 0,-1 1 0,1-1 0,-1 1 0,1-1 0,-1 1 0,1-1 0,-1 0 0,1 1 0,-1-1 0,0 0 0,1 1 0,-1-1 0,1 0 0,-1 0 0,0 0 0,1 0 0,-2 1 0,1-2 0,-1 1 0,1 0 0,0 0 0,0-1 0,-1 1 0,1-1 0,0 1 0,0-1 0,0 0 0,0 1 0,0-1 0,0 0 0,0 0 0,0 1 0,0-1 0,0 0 0,0 0 0,0 0 0,1 0 0,-1 0 0,0-1 0,1 1 0,-1 0 0,1 0 0,-1 0 0,1-1 0,-1 1 0,1-2 0,-2-3 0,0-1 0,1 1 0,0-1 0,0-7 0,1 2 0,1 1 0,0-1 0,1 1 0,0-1 0,1 1 0,0 0 0,8-20 0,-8 24 0,1 0 0,-1 0 0,1 0 0,1 0 0,-1 1 0,1 0 0,0-1 0,0 2 0,1-1 0,0 1 0,0 0 0,9-6 0,-12 9 0,1 0 0,-1 0 0,1 1 0,-1 0 0,1-1 0,0 1 0,-1 1 0,1-1 0,0 1 0,0-1 0,0 1 0,0 0 0,-1 0 0,1 1 0,0-1 0,4 2 0,-6-1 0,0-1 0,0 1 0,0 0 0,-1 0 0,1 0 0,0 0 0,0 1 0,-1-1 0,1 0 0,-1 1 0,1-1 0,-1 1 0,1 0 0,-1-1 0,0 1 0,0 0 0,0 0 0,0 0 0,0 0 0,-1 0 0,1 0 0,0 0 0,-1 0 0,1 0 0,-1 0 0,0 0 0,0 0 0,0 0 0,0 4 0,-7 47 0,5-42 0,0 0 0,0 0 0,1 0 0,1 0 0,1 19 0,0-27 0,-1 1 0,1-1 0,0 0 0,0 0 0,1 0 0,-1 0 0,1 0 0,-1-1 0,1 1 0,0 0 0,0-1 0,0 1 0,0-1 0,0 0 0,1 1 0,-1-1 0,1 0 0,0-1 0,-1 1 0,1 0 0,0-1 0,0 1 0,0-1 0,4 1 0,2 0 0,-1 0 0,1 0 0,0-1 0,0 0 0,1-1 0,-1 0 0,0-1 0,0 0 0,0 0 0,0 0 0,-1-2 0,1 1 0,0-1 0,-1 0 0,17-9 0,-19 10 0,0-2 0,0 1 0,0-1 0,-1 1 0,1-2 0,-1 1 0,0 0 0,0-1 0,-1 0 0,0 0 0,1-1 0,-1 1 0,-1-1 0,1 0 0,-1 0 0,0 0 0,-1 0 0,1-1 0,-1 1 0,-1-1 0,1 1 0,0-8 0,-2 10 0,-1 1 0,1-1 0,-1 0 0,0 0 0,0 1 0,0-1 0,0 0 0,0 1 0,-1-1 0,0 1 0,0 0 0,0-1 0,0 1 0,0 0 0,-1 0 0,1 0 0,-1 1 0,0-1 0,-5-3 0,3 2 0,-1 0 0,0 0 0,0 1 0,0 0 0,0 0 0,0 0 0,0 1 0,-1 0 0,1 1 0,-11-2 0,16 2 0,0 1 0,0 0 0,0 0 0,-1 0 0,1 0 0,0 0 0,0 0 0,-1 0 0,1 1 0,0-1 0,0 0 0,0 1 0,-1-1 0,1 1 0,0-1 0,0 1 0,-1 0 0,1 0 0,1-1 0,-1 1 0,1 0 0,0-1 0,-1 1 0,1 0 0,-1-1 0,1 1 0,0 0 0,0 0 0,-1-1 0,1 1 0,0 0 0,0 0 0,0-1 0,0 1 0,0 0 0,0 0 0,0-1 0,0 2 0,1 1 0,0 0 0,0 0 0,0 0 0,0-1 0,0 1 0,1 0 0,-1-1 0,1 1 0,0-1 0,-1 1 0,1-1 0,4 3 0,-2-2 0,0 0 0,1 0 0,-1 0 0,1-1 0,0 0 0,-1 0 0,1 0 0,0-1 0,0 1 0,0-1 0,1 0 0,-1-1 0,0 1 0,0-1 0,0 0 0,1 0 0,-1-1 0,0 0 0,7-1 0,11-4 0,0-1 0,44-19 0,-38 13 0,-11 6 0,-7 2 0,1 0 0,0 1 0,-1 0 0,17-2 0,-27 6 0,1 0 0,-1 0 0,1 0 0,-1 1 0,0-1 0,1 0 0,-1 1 0,0-1 0,1 1 0,-1 0 0,0-1 0,1 1 0,-1 0 0,0 0 0,0-1 0,0 1 0,0 0 0,0 0 0,0 1 0,0-1 0,0 0 0,0 0 0,0 2 0,18 35 0,-11-20 0,63 92 0,-8-14 0,-55-81 0,0 1 0,0-1 0,-2 1 0,7 26 0,-11-37 17,-1 0 0,0 0 0,-1 0 1,1 0-1,-1 1 0,0-1 0,0 0 0,-1 0 0,0 0 0,1 0 0,-2 0 0,1 0 0,-1 0 0,1 0 0,-1 0 0,-1-1 0,1 1 0,-1-1 1,-5 9-1,4-9-112,0 0 0,0-1 0,0 1 0,-1-1 1,0 1-1,1-1 0,-1-1 0,0 1 0,0-1 0,-1 1 1,1-2-1,0 1 0,-1 0 0,1-1 0,-1 0 1,1-1-1,-11 1 0,-15-2-6731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2.862"/>
    </inkml:context>
    <inkml:brush xml:id="br0">
      <inkml:brushProperty name="width" value="0.05" units="cm"/>
      <inkml:brushProperty name="height" value="0.05" units="cm"/>
    </inkml:brush>
  </inkml:definitions>
  <inkml:trace contextRef="#ctx0" brushRef="#br0">0 42 24575,'3'-3'0,"3"-4"0,4 0 0,0-2 0,1 1 0,-1 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3.881"/>
    </inkml:context>
    <inkml:brush xml:id="br0">
      <inkml:brushProperty name="width" value="0.05" units="cm"/>
      <inkml:brushProperty name="height" value="0.05" units="cm"/>
    </inkml:brush>
  </inkml:definitions>
  <inkml:trace contextRef="#ctx0" brushRef="#br0">327 50 24575,'16'-20'0,"-14"17"0,0 0 0,1 0 0,-1 0 0,0 1 0,1-1 0,0 0 0,0 1 0,0 0 0,4-3 0,-7 5 0,0 0 0,0 0 0,0 0 0,0 0 0,-1 1 0,1-1 0,0 0 0,0 0 0,0 0 0,0 0 0,0 0 0,0 0 0,0 1 0,0-1 0,0 0 0,0 0 0,0 0 0,0 0 0,0 1 0,0-1 0,0 0 0,0 0 0,0 0 0,0 0 0,0 0 0,0 0 0,0 1 0,1-1 0,-1 0 0,0 0 0,0 0 0,0 0 0,0 0 0,0 0 0,0 1 0,0-1 0,0 0 0,1 0 0,-1 0 0,0 0 0,0 0 0,0 0 0,0 0 0,0 0 0,0 0 0,1 0 0,-1 0 0,0 0 0,0 0 0,0 0 0,0 0 0,0 0 0,1 0 0,-1 0 0,0 0 0,0 0 0,0 0 0,0 0 0,0 0 0,1 0 0,-1 0 0,0 0 0,0 0 0,0 0 0,0 0 0,0 0 0,1 0 0,-1 0 0,-6 12 0,6-10 0,-23 41 0,-1 0 0,-2-2 0,-2 0 0,-1-2 0,-38 38 0,30-41 0,-78 57 0,113-91 0,-1-1 0,1 1 0,0 0 0,0 0 0,0 0 0,0 0 0,0 0 0,1 0 0,-3 4 0,4-6 0,-1 1 0,1-1 0,0 0 0,0 1 0,0-1 0,0 1 0,0-1 0,0 0 0,0 1 0,0-1 0,0 1 0,0-1 0,0 0 0,0 1 0,0-1 0,1 0 0,-1 1 0,0-1 0,0 0 0,0 1 0,0-1 0,1 0 0,-1 1 0,0-1 0,1 1 0,16 6 0,72 16-682,131 50-1,-204-67-6143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4.225"/>
    </inkml:context>
    <inkml:brush xml:id="br0">
      <inkml:brushProperty name="width" value="0.05" units="cm"/>
      <inkml:brushProperty name="height" value="0.05" units="cm"/>
    </inkml:brush>
  </inkml:definitions>
  <inkml:trace contextRef="#ctx0" brushRef="#br0">7 49 24575,'-7'-48'0,"24"141"0,-10 190-193,-8-216-979,1-45-5654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4.850"/>
    </inkml:context>
    <inkml:brush xml:id="br0">
      <inkml:brushProperty name="width" value="0.05" units="cm"/>
      <inkml:brushProperty name="height" value="0.05" units="cm"/>
    </inkml:brush>
  </inkml:definitions>
  <inkml:trace contextRef="#ctx0" brushRef="#br0">20 166 24575,'-12'-15'0,"6"8"0,5 21 0,5 205 0,-4-209 0,7-181 0,-3 137 0,1 1 0,1 0 0,15-44 0,-20 74 0,0 1 0,0-1 0,0 0 0,0 1 0,1-1 0,-1 1 0,1-1 0,0 1 0,0-1 0,0 1 0,0 0 0,0 0 0,3-2 0,-4 4 0,0-1 0,0 1 0,1-1 0,-1 1 0,0 0 0,0 0 0,0 0 0,0 0 0,1 0 0,-1 0 0,0 0 0,0 0 0,0 0 0,0 0 0,1 0 0,-1 1 0,0-1 0,0 1 0,0-1 0,0 1 0,0-1 0,0 1 0,0-1 0,0 1 0,0 0 0,0 0 0,0-1 0,-1 1 0,1 0 0,0 0 0,0 0 0,-1 0 0,1 0 0,-1 0 0,2 2 0,7 15 0,0 0 0,-1 0 0,0 1 0,-2 0 0,0 1 0,4 27 0,0-4 0,-3-16 0,-3-8 0,1 0 0,13 32 0,-18-50 0,0-1 0,1 1 0,-1-1 0,0 1 0,0-1 0,0 1 0,1-1 0,-1 0 0,0 1 0,0-1 0,1 1 0,-1-1 0,0 0 0,1 1 0,-1-1 0,1 0 0,-1 1 0,1-1 0,-1 0 0,0 1 0,1-1 0,-1 0 0,1 0 0,-1 0 0,1 1 0,-1-1 0,2 0 0,-2 0 0,1-1 0,-1 1 0,1-1 0,0 1 0,-1 0 0,1-1 0,-1 1 0,1-1 0,-1 0 0,1 1 0,-1-1 0,0 1 0,1-1 0,-1 0 0,0 1 0,1-1 0,-1 0 0,12-40 0,-10 32 0,17-68 0,23-73 0,-41 146 0,1 1 0,-1-1 0,1 1 0,0-1 0,0 1 0,0 0 0,0 0 0,0 0 0,6-5 0,-7 8 0,-1-1 0,1 1 0,-1 0 0,1-1 0,-1 1 0,1 0 0,-1 0 0,1-1 0,0 1 0,-1 0 0,1 0 0,-1 0 0,1 0 0,0 0 0,-1 0 0,1 0 0,-1 0 0,1 0 0,0 0 0,-1 0 0,1 0 0,-1 0 0,1 0 0,0 1 0,1 0 0,-1 0 0,0 0 0,0 0 0,0 0 0,0 1 0,0-1 0,0 0 0,0 0 0,0 1 0,0-1 0,-1 1 0,1-1 0,0 4 0,9 25 78,-3 1 0,0 1 0,2 33 0,10 50-1755,-15-99-5149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05.440"/>
    </inkml:context>
    <inkml:brush xml:id="br0">
      <inkml:brushProperty name="width" value="0.05" units="cm"/>
      <inkml:brushProperty name="height" value="0.05" units="cm"/>
    </inkml:brush>
  </inkml:definitions>
  <inkml:trace contextRef="#ctx0" brushRef="#br0">1 158 24575,'0'-1'0,"0"1"0,1-1 0,-1 1 0,1-1 0,-1 1 0,1-1 0,-1 1 0,1 0 0,-1-1 0,1 1 0,-1 0 0,1-1 0,0 1 0,-1 0 0,1 0 0,-1-1 0,1 1 0,0 0 0,-1 0 0,1 0 0,0 0 0,-1 0 0,1 0 0,0 0 0,-1 0 0,1 0 0,-1 0 0,1 0 0,1 1 0,-1-1 0,-1 1 0,1 0 0,0 0 0,0 0 0,0 0 0,-1 0 0,1 0 0,-1 0 0,1 0 0,0 0 0,-1 0 0,0 0 0,1 0 0,-1 2 0,6 42 0,3 45 0,-3-47 0,-7-64 0,0 0 0,2 0 0,0 0 0,1 0 0,9-32 0,-8 37 0,2 0 0,0 1 0,1-1 0,0 1 0,1 0 0,1 0 0,1 1 0,11-15 0,-18 26 0,1-1 0,0 1 0,1 0 0,-1 0 0,0 0 0,1 1 0,0-1 0,-1 1 0,1 0 0,0 0 0,0 0 0,6-1 0,-8 2 0,0 1 0,-1 0 0,1 0 0,0 0 0,0 0 0,0 0 0,-1 0 0,1 0 0,0 1 0,0-1 0,-1 1 0,1-1 0,0 1 0,-1 0 0,1 0 0,0-1 0,-1 1 0,1 0 0,-1 0 0,0 1 0,1-1 0,-1 0 0,0 0 0,0 1 0,1-1 0,-1 1 0,0-1 0,0 1 0,-1-1 0,1 1 0,0-1 0,0 3 0,3 5 0,-1 1 0,0-1 0,-1 0 0,0 1 0,0-1 0,-1 1 0,0 0 0,-1-1 0,-1 14 0,0-16 0,1 1 0,-2-1 0,1 0 0,-1 1 0,0-1 0,0 0 0,-1 0 0,0 0 0,0-1 0,-1 1 0,0-1 0,-7 10 0,4-5 0,8-5 0,18-2 0,-3-2 0,-7 0 0,0 1 0,0 0 0,0 1 0,0 0 0,-1 0 0,10 7 0,-12-7 0,-1 0 0,0-1 0,-1 1 0,1 1 0,-1-1 0,1 1 0,-1 0 0,-1 0 0,1 0 0,4 9 0,-7-12 0,-1 0 0,1 0 0,-1 0 0,1 0 0,-1 0 0,0 0 0,0 1 0,0-1 0,0 0 0,0 0 0,0 0 0,0 0 0,-1 1 0,1-1 0,-1 0 0,0 0 0,0 0 0,1 0 0,-1 0 0,-1 0 0,1 0 0,0-1 0,0 1 0,-1 0 0,1-1 0,-1 1 0,1-1 0,-1 1 0,0-1 0,1 1 0,-1-1 0,0 0 0,-3 1 0,-4 3 0,0 0 0,0-1 0,0-1 0,0 0 0,-1 0 0,-10 2 0,2-2-273,0-1 0,0-1 0,-1 0 0,-31-3 0,25-2-6553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8.159"/>
    </inkml:context>
    <inkml:brush xml:id="br0">
      <inkml:brushProperty name="width" value="0.05" units="cm"/>
      <inkml:brushProperty name="height" value="0.05" units="cm"/>
    </inkml:brush>
  </inkml:definitions>
  <inkml:trace contextRef="#ctx0" brushRef="#br0">371 174 24575,'3'-19'0,"-3"16"0,1 0 0,0 0 0,-1 0 0,0 1 0,0-1 0,1 0 0,-2-5 0,-1 2 0,1-1 0,-2 1 0,1-1 0,-1 1 0,0 0 0,0 0 0,-1 0 0,0 0 0,0 1 0,0-1 0,0 1 0,-1 0 0,0 0 0,0 1 0,0 0 0,-1 0 0,0 0 0,0 0 0,-7-3 0,8 4 0,0 1 0,0 0 0,-1 0 0,1 0 0,0 0 0,-1 1 0,1 0 0,-1 0 0,1 0 0,-1 1 0,1 0 0,-1 0 0,0 0 0,1 1 0,-1 0 0,1 0 0,-1 0 0,1 1 0,0 0 0,0 0 0,-1 0 0,1 0 0,0 1 0,-4 3 0,-4 6 0,0 0 0,1 0 0,1 1 0,0 1 0,1-1 0,0 2 0,1 0 0,1 0 0,0 0 0,1 1 0,-9 31 0,10-26 0,1 0 0,1 0 0,1 0 0,1 1 0,0-1 0,2 1 0,1 0 0,0-1 0,6 24 0,-4-31 0,0 0 0,1-1 0,1 1 0,0-1 0,1 0 0,1-1 0,0 1 0,0-1 0,1-1 0,1 0 0,0 0 0,0 0 0,20 15 0,-16-15 0,2-1 0,-1-1 0,1 0 0,1-1 0,0-1 0,0 0 0,0-1 0,1-1 0,-1 0 0,33 4 0,-21-7 0,-1 0 0,1-2 0,-1 0 0,1-2 0,-1-2 0,1 0 0,-1-2 0,-1 0 0,1-2 0,-1-1 0,-1-2 0,28-13 0,-37 15 0,-1-1 0,0 0 0,0-1 0,-1-1 0,-1 0 0,0-1 0,0 0 0,14-21 0,-19 22 0,0-1 0,-1 1 0,-1-1 0,0-1 0,-1 1 0,0-1 0,-1 0 0,-1 0 0,0 0 0,-1-1 0,1-20 0,-3 22 0,0 1 0,-1-1 0,-1 1 0,0-1 0,0 1 0,-2 0 0,1 0 0,-1 0 0,-1 1 0,0-1 0,-1 1 0,0 0 0,-1 0 0,0 1 0,-1 0 0,0 0 0,0 1 0,-11-10 0,10 12 0,0 0 0,0 0 0,-1 0 0,0 1 0,0 1 0,-1 0 0,1 0 0,-1 1 0,0 1 0,-1-1 0,1 2 0,0 0 0,-1 0 0,1 1 0,-1 0 0,0 1 0,1 0 0,-1 1 0,-19 4 0,-17 9-1365,7 4-5461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3.772"/>
    </inkml:context>
    <inkml:brush xml:id="br0">
      <inkml:brushProperty name="width" value="0.05" units="cm"/>
      <inkml:brushProperty name="height" value="0.05" units="cm"/>
    </inkml:brush>
  </inkml:definitions>
  <inkml:trace contextRef="#ctx0" brushRef="#br0">2 92 24575,'-1'-14'0,"1"6"0,-1 0 0,1 0 0,1 0 0,1-11 0,-2 17 0,0 1 0,1 0 0,-1 0 0,0-1 0,1 1 0,-1 0 0,1 0 0,0 0 0,-1 0 0,1 0 0,0-1 0,-1 1 0,1 0 0,0 1 0,0-1 0,0 0 0,0 0 0,0 0 0,0 0 0,0 1 0,0-1 0,0 0 0,0 1 0,1-1 0,-1 1 0,0 0 0,0-1 0,1 1 0,-1 0 0,0 0 0,0-1 0,1 1 0,2 1 0,-1-1 0,1 1 0,-1 0 0,0 0 0,1 1 0,-1-1 0,0 1 0,0-1 0,1 1 0,-1 0 0,-1 0 0,1 0 0,0 1 0,0-1 0,-1 1 0,0 0 0,1-1 0,-1 1 0,3 6 0,3 4 0,-1 0 0,-1 0 0,7 17 0,-4-3 0,-1 0 0,9 51 0,-15-60 0,0 0 0,-1 0 0,-1 0 0,0 0 0,-5 28 0,5-45 0,0 0 0,0-1 0,0 1 0,0 0 0,0-1 0,0 1 0,0-1 0,-1 1 0,1 0 0,0-1 0,0 1 0,0 0 0,-1-1 0,1 1 0,0-1 0,-1 1 0,1-1 0,0 1 0,-1-1 0,1 1 0,-1-1 0,1 1 0,-1 0 0,-4-15 0,1-27 0,4 17 0,1 1 0,0-1 0,2 0 0,7-28 0,-7 39 0,1 1 0,0-1 0,0 1 0,2 0 0,-1 1 0,1-1 0,1 1 0,0 1 0,13-16 0,-18 24 0,0 0 0,0 0 0,0 0 0,0 0 0,0 0 0,1 0 0,-1 0 0,1 1 0,-1-1 0,1 1 0,0 0 0,-1 0 0,1 0 0,0 0 0,0 0 0,0 1 0,0-1 0,-1 1 0,1 0 0,0 0 0,0 0 0,0 0 0,0 0 0,0 1 0,0-1 0,0 1 0,0 0 0,-1 0 0,1 0 0,0 0 0,0 0 0,-1 1 0,1-1 0,-1 1 0,1-1 0,-1 1 0,3 3 0,2 2 0,0-1 0,-1 2 0,0-1 0,0 1 0,-1 0 0,0 0 0,-1 0 0,1 1 0,-1-1 0,4 15 0,-3 2-227,-1 0-1,-1 0 1,-1 0-1,-1 0 1,-3 26-1,1-33-6598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4.330"/>
    </inkml:context>
    <inkml:brush xml:id="br0">
      <inkml:brushProperty name="width" value="0.05" units="cm"/>
      <inkml:brushProperty name="height" value="0.05" units="cm"/>
    </inkml:brush>
  </inkml:definitions>
  <inkml:trace contextRef="#ctx0" brushRef="#br0">1 138 24575,'0'-1'0,"0"-1"0,0 0 0,0 1 0,0-1 0,1 0 0,-1 1 0,0-1 0,1 1 0,-1-1 0,1 1 0,0-1 0,-1 1 0,1-1 0,0 1 0,0-1 0,0 1 0,0 0 0,0 0 0,0-1 0,0 1 0,1 0 0,-1 0 0,0 0 0,1 0 0,-1 0 0,0 1 0,1-1 0,-1 0 0,1 1 0,0-1 0,2 0 0,-2 1 0,1 0 0,-1-1 0,0 1 0,0 0 0,0 1 0,1-1 0,-1 0 0,0 1 0,0-1 0,0 1 0,0-1 0,1 1 0,-1 0 0,0 0 0,0 0 0,-1 0 0,1 1 0,0-1 0,0 0 0,0 1 0,-1-1 0,3 4 0,3 5 0,-1 1 0,0 0 0,0 1 0,-1-1 0,-1 1 0,0 0 0,-1 0 0,0 1 0,-1-1 0,0 0 0,0 17 0,13-93 0,-11 47 0,1 0 0,13-29 0,-16 40 0,1 1 0,0 0 0,0 0 0,0 0 0,1 0 0,-1 0 0,1 1 0,0-1 0,1 1 0,-1 0 0,10-6 0,-13 9 0,1 0 0,-1 1 0,0-1 0,1 1 0,-1-1 0,0 1 0,1-1 0,-1 1 0,1 0 0,-1 0 0,0-1 0,1 1 0,-1 0 0,1 1 0,-1-1 0,1 0 0,-1 0 0,0 0 0,1 1 0,-1-1 0,0 1 0,3 1 0,-2-1 0,1 1 0,-1 0 0,0 0 0,0 0 0,0 0 0,0 0 0,0 1 0,0-1 0,-1 0 0,3 5 0,1 3 0,-1 0 0,-1 0 0,0 1 0,0-1 0,1 13 0,-1 24 0,-1-54 0,-1 0 0,1 0 0,1 0 0,-1 0 0,1 0 0,0 1 0,1 0 0,3-7 0,39-56 0,-37 57 0,1 0 0,12-12 0,-19 21 0,0 0 0,0 0 0,1 0 0,-1 1 0,1 0 0,-1-1 0,1 1 0,0 1 0,0-1 0,-1 0 0,1 1 0,8-2 0,-11 3 0,0 0 0,1 0 0,-1 0 0,1 0 0,-1 0 0,1 0 0,-1 1 0,1-1 0,-1 1 0,0-1 0,1 1 0,-1-1 0,0 1 0,1-1 0,-1 1 0,0 0 0,0 0 0,1 0 0,0 1 0,1 1 0,-1 0 0,0-1 0,-1 1 0,1 0 0,0 0 0,-1 0 0,0 0 0,2 4 0,0 7 0,0-1 0,-1 0 0,1 18 0,-3-27 0,1 26-273,-1 0 0,-1-1 0,-2 1 0,-11 48 0,7-52-6553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4.807"/>
    </inkml:context>
    <inkml:brush xml:id="br0">
      <inkml:brushProperty name="width" value="0.05" units="cm"/>
      <inkml:brushProperty name="height" value="0.05" units="cm"/>
    </inkml:brush>
  </inkml:definitions>
  <inkml:trace contextRef="#ctx0" brushRef="#br0">1315 329 24575,'-5'-10'0,"-1"1"0,0 1 0,-1-1 0,0 1 0,0 0 0,-1 0 0,0 1 0,-18-13 0,1 4 0,-53-26 0,31 20 0,0 3 0,-2 2 0,0 2 0,-99-17 0,109 27 0,1 2 0,-1 1 0,1 2 0,-1 1 0,1 3 0,-1 0 0,-47 14 0,61-10 0,0 1 0,1 0 0,0 2 0,1 2 0,0 0 0,1 1 0,1 1 0,0 0 0,1 2 0,0 1 0,2 0 0,0 2 0,1 0 0,1 0 0,1 2 0,1 0 0,-13 27 0,16-28 0,2 1 0,0 0 0,1 0 0,2 1 0,0 0 0,1 0 0,2 0 0,0 0 0,1 1 0,2 0 0,0-1 0,2 1 0,0-1 0,2 1 0,0-1 0,2 0 0,0-1 0,2 1 0,12 26 0,-5-23 0,0 0 0,2 0 0,1-2 0,1 0 0,1-1 0,1-1 0,1-1 0,1 0 0,1-2 0,0-1 0,1-1 0,1-1 0,1-2 0,0 0 0,58 19 0,-48-21 0,1-2 0,0-1 0,1-2 0,0-2 0,0-1 0,0-2 0,0-2 0,0-2 0,0-1 0,0-2 0,0-2 0,39-12 0,-31 4 0,0-3 0,-1-2 0,-1-2 0,-1-2 0,-2-1 0,0-3 0,-2-1 0,0-2 0,-3-2 0,0-1 0,-3-2 0,-1-2 0,-1-1 0,42-69 0,-60 84 0,-1-1 0,-1 0 0,-2-1 0,0 0 0,-2-1 0,-1 0 0,-1 0 0,-1-1 0,1-30 0,-6 43 0,0 0 0,-1 0 0,0 1 0,-1-1 0,0 1 0,-2-1 0,0 1 0,0 0 0,-1 0 0,-1 0 0,0 1 0,-1 0 0,0 0 0,-1 1 0,-1 0 0,0 0 0,0 1 0,-21-19 0,6 11 0,0 1 0,-2 1 0,0 1 0,0 1 0,-2 1 0,-34-11 0,24 11 0,-1 3 0,0 1 0,-1 2 0,-47-4 0,83 12 6,-3-1-130,0 0-1,0 0 0,0 1 1,-1 0-1,1 1 0,0-1 1,0 1-1,0 1 0,0-1 1,-10 5-1,3 2-6701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5.971"/>
    </inkml:context>
    <inkml:brush xml:id="br0">
      <inkml:brushProperty name="width" value="0.05" units="cm"/>
      <inkml:brushProperty name="height" value="0.05" units="cm"/>
    </inkml:brush>
  </inkml:definitions>
  <inkml:trace contextRef="#ctx0" brushRef="#br0">2 10 24575,'-1'-6'0,"1"3"0,9 4 0,336 65 0,-337-64 0,-1-1 0,1 1 0,-1 0 0,0 1 0,1-1 0,11 8 0,-17-9 0,-1 0 0,0 0 0,1 0 0,-1 0 0,0 0 0,0 1 0,0-1 0,1 0 0,-1 1 0,-1-1 0,1 1 0,0-1 0,0 1 0,0 0 0,-1-1 0,1 1 0,-1-1 0,0 1 0,1 0 0,-1 0 0,0-1 0,0 1 0,0 0 0,0-1 0,0 1 0,0 0 0,-1 0 0,1-1 0,0 1 0,-1 0 0,1-1 0,-1 1 0,0-1 0,0 1 0,1 0 0,-3 1 0,-5 11 0,-1 0 0,0 0 0,-2-1 0,-11 13 0,-51 46 0,65-65 0,-216 181 0,208-177-1365,5-5-5461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6.750"/>
    </inkml:context>
    <inkml:brush xml:id="br0">
      <inkml:brushProperty name="width" value="0.05" units="cm"/>
      <inkml:brushProperty name="height" value="0.05" units="cm"/>
    </inkml:brush>
  </inkml:definitions>
  <inkml:trace contextRef="#ctx0" brushRef="#br0">137 17 24575,'1'0'0,"-1"0"0,0 0 0,1 0 0,-1-1 0,0 1 0,1 0 0,-1 0 0,0-1 0,1 1 0,-1 0 0,0-1 0,1 1 0,-1 0 0,0-1 0,0 1 0,1 0 0,-1-1 0,0 1 0,0-1 0,0 1 0,0 0 0,1-1 0,-1 1 0,0-1 0,0 1 0,0-1 0,0 1 0,0 0 0,0-1 0,0 1 0,0-1 0,0 1 0,0-1 0,-1 1 0,1 0 0,0-1 0,0 1 0,0-1 0,0 1 0,-1 0 0,1-1 0,0 1 0,-1-1 0,0 1 0,0 0 0,1 0 0,-1 0 0,0-1 0,0 1 0,0 0 0,0 1 0,0-1 0,0 0 0,0 0 0,0 0 0,1 0 0,-1 1 0,0-1 0,0 0 0,0 1 0,0-1 0,1 1 0,-1-1 0,0 1 0,-1 1 0,-5 4 0,0 1 0,1 0 0,0 0 0,0 1 0,0 0 0,1 0 0,1 0 0,-8 17 0,0 7 0,-10 36 0,15-43 0,0 2 0,2-1 0,1 1 0,0 42 0,3-60 0,2 0 0,-1 0 0,1 0 0,0 0 0,1 0 0,0 0 0,0 0 0,1-1 0,0 1 0,1-1 0,0 0 0,0 0 0,1 0 0,0-1 0,0 1 0,1-1 0,8 8 0,-11-12 0,0-1 0,0 1 0,0-1 0,0 0 0,0-1 0,0 1 0,1 0 0,-1-1 0,1 0 0,-1 0 0,1 0 0,-1 0 0,1 0 0,0-1 0,-1 1 0,5-1 0,-3-1 0,1 0 0,-1 0 0,0 0 0,0 0 0,0-1 0,0 0 0,0 0 0,0 0 0,-1-1 0,7-3 0,-1-2 0,1-1 0,-1 0 0,0 0 0,-1-1 0,0 0 0,-1-1 0,0 1 0,7-14 0,-8 11 0,-1-1 0,0 0 0,0 0 0,-2 0 0,0-1 0,0 0 0,-2 0 0,1 1 0,-2-1 0,0-17 0,-3 90 238,-1-23-773,2-1 1,6 58 0,-2-75-6292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7.380"/>
    </inkml:context>
    <inkml:brush xml:id="br0">
      <inkml:brushProperty name="width" value="0.05" units="cm"/>
      <inkml:brushProperty name="height" value="0.05" units="cm"/>
    </inkml:brush>
  </inkml:definitions>
  <inkml:trace contextRef="#ctx0" brushRef="#br0">109 182 24575,'4'-23'0,"1"20"0,-1 14 0,-1 5 0,-2 0 0,1 0 0,-2 0 0,-2 21 0,-12 67 0,7-58 0,6-37 0,-2 16 0,-2 0 0,-7 27 0,11-53 0,1 1 0,0 0 0,0 0 0,0 0 0,0 0 0,0 0 0,0 0 0,0 0 0,0 0 0,0 0 0,0 0 0,0 0 0,0 0 0,0 0 0,0 0 0,-1 0 0,1 0 0,0 0 0,0 0 0,0 0 0,0 0 0,0 0 0,0 0 0,0 0 0,0 0 0,0 0 0,0 0 0,0 0 0,-1 0 0,1 0 0,0 0 0,0 0 0,0 0 0,0 0 0,0 0 0,0 0 0,0 0 0,0 0 0,0 0 0,0 0 0,0 1 0,0-1 0,0 0 0,0 0 0,0 0 0,0 0 0,0 0 0,-1 0 0,1 0 0,0 0 0,0 0 0,0 0 0,0 0 0,0 0 0,0 1 0,0-1 0,0 0 0,-2-12 0,0-18 0,3-28 0,11-83 0,-7 106 0,2 1 0,1 1 0,23-59 0,-28 84 0,1 1 0,0-1 0,0 1 0,0 0 0,1 0 0,0 0 0,1 0 0,10-9 0,-14 14 0,1 0 0,0 0 0,0 0 0,0 0 0,0 0 0,0 1 0,0-1 0,1 1 0,-1 0 0,0 0 0,1 0 0,-1 0 0,1 1 0,-1 0 0,1-1 0,-1 1 0,1 0 0,-1 1 0,1-1 0,-1 1 0,1-1 0,-1 1 0,5 2 0,-2-1 0,-1 0 0,1 1 0,-1 0 0,1 0 0,-1 1 0,0-1 0,0 1 0,-1 0 0,1 1 0,-1-1 0,0 1 0,0 0 0,0 0 0,-1 0 0,0 0 0,0 0 0,4 11 0,-5-12 0,-1 0 0,0 0 0,0 1 0,0-1 0,-1 0 0,1 1 0,-1-1 0,0 0 0,0 1 0,-1-1 0,1 0 0,-1 1 0,0-1 0,0 0 0,0 0 0,-1 1 0,1-1 0,-1 0 0,0 0 0,0-1 0,-1 1 0,1 0 0,-1-1 0,0 0 0,-5 6 0,-3 0 0,-1 0 0,-21 13 0,20-13 0,-25 18 0,38-26 0,-1 0 0,0-1 0,1 1 0,-1 0 0,1 0 0,-1-1 0,1 1 0,-1 0 0,1 0 0,-1 0 0,1 0 0,0 0 0,0-1 0,-1 1 0,1 0 0,0 0 0,0 0 0,0 0 0,0 0 0,0 0 0,0 0 0,0 0 0,0 0 0,1 0 0,-1 0 0,0 0 0,0 0 0,1 0 0,-1-1 0,1 1 0,-1 0 0,1 0 0,-1 0 0,1-1 0,-1 1 0,1 0 0,0 0 0,-1-1 0,1 1 0,0-1 0,1 2 0,5 3 0,0 1 0,1-1 0,12 6 0,-13-6 0,9 4 0,8 5 0,-1 0 0,25 21 0,-43-30 0,0-1 0,0 1 0,0 0 0,0 0 0,-1 1 0,0-1 0,0 1 0,0 0 0,-1 0 0,0 0 0,0 0 0,-1 1 0,4 12 0,-6-16 0,1-1 0,-1 1 0,0 0 0,0-1 0,0 1 0,0 0 0,-1-1 0,1 1 0,-1-1 0,0 1 0,1-1 0,-1 1 0,0-1 0,0 1 0,-1-1 0,1 0 0,-3 4 0,1-2 0,-1 0 0,0 0 0,0-1 0,0 0 0,0 1 0,-1-1 0,1-1 0,-7 4 0,-6 1 0,0 0 0,-1-2 0,0 0 0,-19 3 0,12-4 0,1-1 0,-1-2 0,-27 0 0,40-2 0,0 0 0,0 0 0,0-1 0,0-1 0,1 0 0,-1 0 0,1-1 0,-16-9 0,5-3-1365,7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8.095"/>
    </inkml:context>
    <inkml:brush xml:id="br0">
      <inkml:brushProperty name="width" value="0.05" units="cm"/>
      <inkml:brushProperty name="height" value="0.05" units="cm"/>
    </inkml:brush>
  </inkml:definitions>
  <inkml:trace contextRef="#ctx0" brushRef="#br0">2368 180 24575,'0'-2'0,"0"0"0,-1 1 0,1-1 0,-1 1 0,1-1 0,-1 0 0,0 1 0,1 0 0,-1-1 0,0 1 0,0-1 0,0 1 0,0 0 0,0 0 0,0-1 0,-1 1 0,1 0 0,0 0 0,-1 0 0,1 0 0,-2 0 0,-35-17 0,33 16 0,-33-11 0,-1 2 0,-1 1 0,1 2 0,-49-3 0,-166 0 0,231 10 0,-515 17 0,391-1 0,-237 55 0,302-49 0,-136 55 0,181-60 0,0 2 0,1 2 0,1 1 0,2 1 0,-54 46 0,73-54 0,0 0 0,0 1 0,2 1 0,0 0 0,0 1 0,2 0 0,0 0 0,1 1 0,1 0 0,-9 30 0,12-30 0,1-1 0,1 1 0,1 0 0,1-1 0,0 1 0,1 0 0,1 0 0,0 0 0,2-1 0,0 1 0,1-1 0,6 18 0,-1-11 0,1 0 0,1-1 0,1 0 0,1-1 0,1 0 0,0-1 0,30 32 0,-20-29 0,2 0 0,0-2 0,1 0 0,1-2 0,35 19 0,-6-11 0,0-2 0,2-2 0,0-3 0,2-3 0,118 20 0,-48-21-93,0-5-1,1-7 0,0-5 0,0-5 1,0-7-1,150-32 0,-184 23 94,105-37 0,-160 43 0,-2-2 0,0-2 0,-1-1 0,70-49 0,-96 59 33,-1 0 0,0-2 0,0 0 0,-2 0-1,1-1 1,-1 0 0,-1-1 0,-1 0-1,0-1 1,0 0 0,-2 0 0,0-1 0,0 0-1,-2 0 1,0-1 0,-1 1 0,-1-1 0,0 0-1,1-33 1,-4 17-33,-2 1 0,-1-1 0,-1 1 0,-2 0 0,-1 0 0,-2 1 0,0 0 0,-3 0 0,0 1 0,-2 1 0,-1 0 0,-1 1 0,-2 0 0,-1 2 0,-1 0 0,-1 1 0,-1 1 0,-1 1 0,-1 1 0,-1 1 0,-30-19 0,4 9 0,-2 2 0,0 2 0,-2 3 0,0 2 0,-2 2 0,-108-21 0,162 40 21,1 0-94,-1 1 0,1-1 0,0 1 0,-1-1 0,1 1 0,0 0 0,-1 0 0,1 0 0,0 0 0,0 0 1,-1 1-1,1-1 0,0 1 0,-1-1 0,1 1 0,0 0 0,0 0 0,-3 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8.809"/>
    </inkml:context>
    <inkml:brush xml:id="br0">
      <inkml:brushProperty name="width" value="0.05" units="cm"/>
      <inkml:brushProperty name="height" value="0.05" units="cm"/>
    </inkml:brush>
  </inkml:definitions>
  <inkml:trace contextRef="#ctx0" brushRef="#br0">18 48 24575,'-5'-9'0,"-8"-19"0,13 28 0,0-1 0,0 1 0,0 0 0,0-1 0,0 1 0,0-1 0,0 1 0,0 0 0,0-1 0,0 1 0,0 0 0,0-1 0,1 1 0,-1 0 0,0-1 0,0 1 0,0 0 0,0-1 0,1 1 0,-1 0 0,0 0 0,0-1 0,0 1 0,1 0 0,-1 0 0,0-1 0,1 1 0,0 0 0,0-1 0,0 1 0,0 0 0,0 0 0,0 0 0,0 0 0,0 0 0,0 0 0,1 0 0,-1 0 0,0 0 0,0 0 0,2 1 0,36 11 0,-1 2 0,60 29 0,-51-21 0,546 287-341,-459-225 227,-3 5 0,146 131 0,-219-164 107,13 11 128,-71-67-99,1 1 0,0 0 0,-1-1 0,1 1 0,0-1 0,-1 1 0,1-1 0,0 1 0,0-1 0,0 0 0,0 1 0,-1-1 0,1 0 0,0 0 0,0 0 0,1 1 0,-1-2-11,-1 1-1,0 0 0,0 0 0,1 0 1,-1 0-1,0-1 0,1 1 1,-1 0-1,0 0 0,0-1 1,0 1-1,1 0 0,-1 0 0,0-1 1,0 1-1,0 0 0,0-1 1,1 1-1,-1 0 0,0-1 1,0 1-1,0 0 0,0-1 0,0 1 1,0 0-1,0-1 0,0 0 1,-4-29-1435,4 29 1389,-7-25-6791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8:19.153"/>
    </inkml:context>
    <inkml:brush xml:id="br0">
      <inkml:brushProperty name="width" value="0.05" units="cm"/>
      <inkml:brushProperty name="height" value="0.05" units="cm"/>
    </inkml:brush>
  </inkml:definitions>
  <inkml:trace contextRef="#ctx0" brushRef="#br0">2141 24 24575,'-1'-1'0,"1"0"0,0 0 0,0 0 0,-1 0 0,1 0 0,0 0 0,-1 0 0,1 0 0,-1 0 0,1 0 0,-1 0 0,0 0 0,1 0 0,-1 0 0,0 1 0,0-1 0,1 0 0,-1 0 0,0 1 0,0-1 0,0 1 0,0-1 0,0 1 0,0-1 0,0 1 0,0-1 0,0 1 0,0 0 0,0 0 0,0-1 0,0 1 0,-1 0 0,1 0 0,-1 0 0,-4 0 0,0 0 0,-1 0 0,1 0 0,-11 3 0,-9 4 0,0 1 0,0 1 0,1 1 0,-31 17 0,-95 65 0,87-52 0,-1246 809-813,1288-833 813,-287 221 0,301-230 18,3-3 48,0 0 0,0 1 0,0 0 0,1 0 0,0 0 0,0 0 0,0 0 0,0 1 0,-2 7 0,6-13-64,0 0 0,-1 0 0,1 0 1,0 0-1,0 0 0,0 0 0,0 0 1,0 0-1,0 1 0,0-1 1,0 0-1,0 0 0,0 0 0,0 0 1,0 0-1,0 1 0,0-1 0,0 0 1,0 0-1,0 0 0,0 0 0,0 0 1,0 0-1,0 1 0,0-1 0,0 0 1,0 0-1,0 0 0,0 0 0,0 0 1,0 0-1,0 1 0,0-1 0,0 0 1,0 0-1,0 0 0,0 0 1,1 0-1,-1 0 0,0 0 0,0 0 1,0 1-1,0-1 0,0 0 0,0 0 1,0 0-1,1 0 0,-1 0 0,0 0 1,0 0-1,0 0 0,0 0 0,0 0 1,0 0-1,1 0 0,-1 0 0,0 0 1,0 0-1,0 0 0,12-6 32,12-11-68,19-31-1331,-23 23-5461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1:58.78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8.666"/>
    </inkml:context>
    <inkml:brush xml:id="br0">
      <inkml:brushProperty name="width" value="0.05" units="cm"/>
      <inkml:brushProperty name="height" value="0.05" units="cm"/>
    </inkml:brush>
  </inkml:definitions>
  <inkml:trace contextRef="#ctx0" brushRef="#br0">134 6 24575,'0'0'0,"1"21"0,-1 0 0,-2 0 0,0 0 0,0 0 0,-2-1 0,-6 21 0,-56 113 0,22-57 0,43-96 0,1 0 0,-1-1 0,1 1 0,-1 0 0,1 0 0,0 0 0,-1 0 0,1 0 0,0 0 0,0 0 0,-1 0 0,1 0 0,0 0 0,0 0 0,0 0 0,0 0 0,0 0 0,1 0 0,-1 0 0,0 0 0,0 0 0,1 0 0,-1 0 0,1 0 0,-1 0 0,0 0 0,1 0 0,0-1 0,-1 1 0,1 0 0,0 0 0,-1 0 0,1-1 0,0 1 0,0 0 0,-1-1 0,1 1 0,0-1 0,0 1 0,0-1 0,0 1 0,0-1 0,0 0 0,0 0 0,1 1 0,6 0 0,0 0 0,0 0 0,0-1 0,15-1 0,-7 0 0,387 9 0,-392-8 0,94 1 0,-94-2 0,-1 0 0,1-1 0,0 0 0,-1 0 0,1-1 0,-1-1 0,15-6 0,-23 9 0,1-1 0,-1 1 0,1-1 0,-1 1 0,1-1 0,-1 0 0,0 0 0,0 0 0,0 0 0,0 0 0,0 0 0,-1-1 0,1 1 0,0 0 0,-1-1 0,0 0 0,0 1 0,0-1 0,0 0 0,0 1 0,0-1 0,-1 0 0,1 0 0,-1 0 0,0 0 0,0 0 0,0 0 0,0 1 0,0-1 0,-1 0 0,1 0 0,-1 0 0,0 0 0,0 1 0,-1-4 0,-5-9 0,-1 1 0,0-1 0,-1 1 0,0 1 0,-12-13 0,4 3 0,5 4 0,0-1 0,2 0 0,1 0 0,0-1 0,2 0 0,-7-25 0,5 16 0,8 25 40,1 3-157,-1-1 0,0 0 0,0 1 0,0-1 0,0 1-1,0-1 1,-1 1 0,1 0 0,-1-1 0,1 1 0,-4-3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1.777"/>
    </inkml:context>
    <inkml:brush xml:id="br0">
      <inkml:brushProperty name="width" value="0.05" units="cm"/>
      <inkml:brushProperty name="height" value="0.05" units="cm"/>
      <inkml:brushProperty name="color" value="#E71224"/>
    </inkml:brush>
  </inkml:definitions>
  <inkml:trace contextRef="#ctx0" brushRef="#br0">289 152 24575,'-1'1'0,"0"0"0,0 0 0,0 0 0,0 0 0,0 0 0,-1 0 0,1 0 0,0 0 0,-1 0 0,1-1 0,-1 1 0,1 0 0,0-1 0,-1 1 0,1-1 0,-1 0 0,-1 1 0,2-2 0,0 1 0,0 0 0,0-1 0,1 1 0,-1-1 0,0 1 0,1-1 0,-1 0 0,0 1 0,1-1 0,-1 0 0,1 1 0,-1-1 0,1 0 0,-1 1 0,1-1 0,0 0 0,-1 0 0,1 0 0,0 1 0,0-1 0,-1 0 0,1 0 0,0 0 0,0 0 0,0 0 0,0 1 0,0-1 0,0 0 0,1-2 0,-1-10 0,1 0 0,5-24 0,-4 25 0,0 1 0,-1-1 0,0-22 0,-4 25 0,-4 11 0,-6 16 0,2 4 0,2 0 0,0 1 0,1 1 0,1-1 0,-5 38 0,-7 126 0,-7 347 0,2-12 0,-35 57 0,53-526 0,-44 476 0,49-521 0,1 1 0,0 0 0,0 0 0,1 0 0,0 0 0,4 13 0,-5-20 0,1 0 0,0 0 0,0 0 0,0 0 0,0 0 0,0-1 0,0 1 0,0 0 0,1 0 0,-1-1 0,0 1 0,1-1 0,0 1 0,-1-1 0,1 0 0,0 0 0,0 0 0,-1 0 0,1 0 0,0 0 0,0 0 0,0-1 0,0 1 0,0 0 0,0-1 0,1 0 0,-1 0 0,0 1 0,0-1 0,0 0 0,0-1 0,4 1 0,9-3 0,0 0 0,23-9 0,13-2 0,501-66-8,-380 60-250,2354-127-6222,-1936 149 6593,-571-2 248,-10 0-108,0 1 1,1-2 0,-1 1 0,0-2 0,0 1 0,13-4 0,-22 5-210,1 0 1,-1 0 0,0-1 0,1 1 0,-1 0-1,0 0 1,1 0 0,-1 0 0,0 0 0,1 0 0,-1-1-1,0 1 1,1 0 0,-1 0 0,0 0 0,0-1-1,1 1 1,-1 0 0,0 0 0,0-1 0,0 1-1,1 0 1,-1-1 0,0 1 0,0 0 0,0-1 0,0 1-1,0 0 1,0-1 0,1 1 0,-1 0 0,0-1-1,0 1 1,0 0 0,0-1 0,0 1 0,0 0 0,0-1-1,-1 1 1,1 0 0,0-1 0,0 1 0,0 0-1,0-1 1,-1 1 0,-10-12-587,10 11 349,-22-14-4829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2.787"/>
    </inkml:context>
    <inkml:brush xml:id="br0">
      <inkml:brushProperty name="width" value="0.05" units="cm"/>
      <inkml:brushProperty name="height" value="0.05" units="cm"/>
      <inkml:brushProperty name="color" value="#E71224"/>
    </inkml:brush>
  </inkml:definitions>
  <inkml:trace contextRef="#ctx0" brushRef="#br0">22 292 24575,'-2'0'0,"1"0"0,-1 0 0,0 0 0,0-1 0,0 1 0,1-1 0,-1 0 0,0 1 0,-2-3 0,2-1 0,15 0 0,257 1 35,-123 4-279,1283-55-4046,-2-55 2435,-1167 87 1914,812-59-1733,-650 71 3918,-420 11-2148,7-2 330,1 2 0,-1-1 0,0 2 0,0-1 0,17 6-1,-26-7-386,0 0-1,-1 1 0,1-1 0,0 0 0,0 0 1,-1 1-1,1-1 0,0 1 0,0-1 0,-1 1 1,1-1-1,-1 1 0,1-1 0,0 1 0,-1-1 1,1 1-1,-1 0 0,1-1 0,-1 1 0,0 0 1,1-1-1,-1 1 0,0 0 0,1 0 0,-1 0 1,0-1-1,0 1 0,0 0 0,0 0 0,0 0 1,0-1-1,0 1 0,0 0 0,0 0 0,0 0 1,0-1-1,0 1 0,-1 0 0,1 0 0,0-1 1,-1 2-1,-2 3 195,0 0 0,0-1 0,0 1 1,0-1-1,-6 5 0,4-4-163,-96 115-70,81-93 0,1 1 0,-26 52 0,24-31-26,2 1 0,2 0 0,3 2-1,2 0 1,2 0 0,-3 59 0,6 18-144,12 177 0,70 416 49,-18-239 141,-31 2 81,-12-203 422,-20-291-523,-2 1 0,1 0 0,-1 0 0,0 1 0,-14-10 0,10 9 0,-1 2 0,0 0 0,0 0 0,-1 1 0,0 1 0,1 0 0,-25-2 0,-104-4 0,124 9 0,-473 19 342,6 44-2049,389-48-5119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3.759"/>
    </inkml:context>
    <inkml:brush xml:id="br0">
      <inkml:brushProperty name="width" value="0.05" units="cm"/>
      <inkml:brushProperty name="height" value="0.05" units="cm"/>
      <inkml:brushProperty name="color" value="#E71224"/>
    </inkml:brush>
  </inkml:definitions>
  <inkml:trace contextRef="#ctx0" brushRef="#br0">1 592 24575,'1462'-33'-4718,"347"-22"-1489,2 14 3661,322-7 1925,-1560 34 600,864-28-663,-3-43 1805,-757 3 2508,-659 79-2953,72-18 1267,-79 18-1449,-1 0 1,0-1-1,0-1 0,0 0 1,0 0-1,8-7 1,-16 11-452,-1 0 0,0 1 0,0-1 0,0 0 0,0 0 0,0 0 1,0 0-1,0 0 0,0 0 0,0-1 0,0 1 0,0 0 1,-1 0-1,1 0 0,-1-1 0,1 1 0,-1 0 0,1-1 0,-1 1 1,0-1-1,1 1 0,-1 0 0,0-1 0,0 1 0,0-3 0,-1 1 51,0 1-1,0 0 1,0 0-1,-1-1 1,1 1-1,0 0 0,-1 0 1,0 1-1,1-1 1,-1 0-1,0 0 1,0 1-1,-3-3 1,-6-3 213,-1 0 1,1 1-1,-1 1 1,-18-7-1,-71-13-1672,75 20-5461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4.085"/>
    </inkml:context>
    <inkml:brush xml:id="br0">
      <inkml:brushProperty name="width" value="0.05" units="cm"/>
      <inkml:brushProperty name="height" value="0.05" units="cm"/>
      <inkml:brushProperty name="color" value="#E71224"/>
    </inkml:brush>
  </inkml:definitions>
  <inkml:trace contextRef="#ctx0" brushRef="#br0">63 73 24575,'-20'-19'0,"14"14"0,1-1 0,-1 1 0,1-1 0,0 1 0,1-1 0,-8-12 0,12 18 0,0 0 0,0 0 0,0 0 0,0 0 0,0 0 0,0 0 0,0-1 0,0 1 0,0 0 0,0 0 0,0 0 0,0 0 0,0 0 0,0 0 0,0 0 0,0 0 0,0 0 0,0 0 0,0 0 0,0-1 0,0 1 0,0 0 0,0 0 0,0 0 0,0 0 0,0 0 0,0 0 0,0 0 0,0 0 0,1 0 0,-1 0 0,0 0 0,0 0 0,0 0 0,0 0 0,0 0 0,0-1 0,0 1 0,0 0 0,0 0 0,0 0 0,0 0 0,0 0 0,1 0 0,-1 0 0,0 0 0,0 0 0,0 0 0,0 0 0,0 0 0,0 0 0,0 0 0,0 0 0,0 0 0,0 0 0,0 0 0,1 0 0,-1 0 0,0 0 0,0 0 0,0 1 0,0-1 0,0 0 0,0 0 0,0 0 0,0 0 0,0 0 0,11 4 0,11 9 0,108 70 0,216 180 0,-329-248 0,0 2 0,-1-1 0,0 2 0,-1 0 0,-2 1 0,15 25 0,-25-39 0,0 1 0,0-1 0,-1 1 0,0 0 0,0 0 0,-1 0 0,1 0 0,-1 0 0,-1 0 0,1 0 0,-1 0 0,0 0 0,0 0 0,-1 0 0,0 0 0,0 0 0,0 0 0,-1 0 0,0 0 0,0 0 0,-1-1 0,1 1 0,-1-1 0,0 0 0,-1 1 0,1-1 0,-1-1 0,-7 9 0,-2-1-682,-27 20-1,-17 6-6143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4.808"/>
    </inkml:context>
    <inkml:brush xml:id="br0">
      <inkml:brushProperty name="width" value="0.05" units="cm"/>
      <inkml:brushProperty name="height" value="0.05" units="cm"/>
      <inkml:brushProperty name="color" value="#E71224"/>
    </inkml:brush>
  </inkml:definitions>
  <inkml:trace contextRef="#ctx0" brushRef="#br0">953 1 24575,'-3'13'0,"-1"0"0,0 0 0,-1 0 0,-1 0 0,-7 12 0,-3 4 0,-2-1 0,0 0 0,-2-2 0,-1 0 0,-45 41 0,30-36 0,-1-1 0,-1-3 0,-63 35 0,7-15 0,-3-5 0,-195 58 0,283-98 0,-24 9 0,31-11 0,1 1 0,0-1 0,0 1 0,-1-1 0,1 1 0,0 0 0,0-1 0,0 1 0,0 0 0,0 0 0,0 0 0,0 0 0,0 0 0,0 0 0,0 0 0,1 0 0,-1 0 0,0 0 0,0 2 0,1-2 0,0 0 0,1 0 0,-1 0 0,0 0 0,1 1 0,-1-1 0,1 0 0,0 0 0,-1 0 0,1 0 0,0 0 0,-1-1 0,1 1 0,0 0 0,0 0 0,0 0 0,0-1 0,0 1 0,0 0 0,2 0 0,25 15 0,-24-14 0,176 76-1365,-133-60-5461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5.234"/>
    </inkml:context>
    <inkml:brush xml:id="br0">
      <inkml:brushProperty name="width" value="0.05" units="cm"/>
      <inkml:brushProperty name="height" value="0.05" units="cm"/>
      <inkml:brushProperty name="color" value="#E71224"/>
    </inkml:brush>
  </inkml:definitions>
  <inkml:trace contextRef="#ctx0" brushRef="#br0">15 323 24575,'-1'0'0,"1"0"0,0 0 0,-1 0 0,1 0 0,-1 0 0,1-1 0,0 1 0,-1 0 0,1 0 0,-1 0 0,1 0 0,-1 0 0,1 0 0,0 1 0,-1-1 0,1 0 0,-1 0 0,1 0 0,0 0 0,-1 0 0,1 0 0,0 1 0,-1-1 0,1 0 0,-1 0 0,1 1 0,0-1 0,0 0 0,-1 1 0,1-1 0,0 0 0,-1 1 0,1-1 0,0 0 0,0 1 0,0-1 0,0 0 0,-1 1 0,1-1 0,0 1 0,0-1 0,0 0 0,0 1 0,0-1 0,0 1 0,0 0 0,1 0 0,0 0 0,0 0 0,-1 0 0,1 0 0,0 0 0,0 0 0,0-1 0,0 1 0,0 0 0,0-1 0,0 1 0,0 0 0,0-1 0,0 1 0,0-1 0,2 1 0,33 6 0,0 0 0,1-3 0,67 0 0,-67-3 0,705-11-2126,-364-1 873,2017-1-6161,241-4 4192,-1108-30 2416,-8-49 1972,-1433 87-917,268-26 1481,-6-22 2628,-335 53-3895,-1 1 76,-1-1 1,0 0 0,0-1-1,19-8 1,-31 12-464,1 0 0,0 0 1,-1-1-1,1 1 0,0 0 0,-1-1 0,1 1 1,0-1-1,-1 1 0,1-1 0,-1 1 1,1-1-1,-1 1 0,1-1 0,-1 1 0,0-1 1,1 1-1,-1-1 0,0 0 0,1 1 0,-1-1 1,0 0-1,0 1 0,1-1 0,-1-1 1,0 1-16,-1 0 0,1 1 0,-1-1 0,1 0 1,-1 1-1,1-1 0,-1 0 0,1 1 0,-1-1 1,1 1-1,-1-1 0,0 1 0,1-1 1,-1 1-1,0-1 0,0 1 0,1 0 0,-2-1 1,-40-11 698,41 12-751,-117-14-1131,82 12-5704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5.966"/>
    </inkml:context>
    <inkml:brush xml:id="br0">
      <inkml:brushProperty name="width" value="0.05" units="cm"/>
      <inkml:brushProperty name="height" value="0.05" units="cm"/>
      <inkml:brushProperty name="color" value="#E71224"/>
    </inkml:brush>
  </inkml:definitions>
  <inkml:trace contextRef="#ctx0" brushRef="#br0">309 2 24575,'0'-1'0,"0"1"0,0 0 0,0 0 0,0 0 0,0 0 0,1 0 0,-1 0 0,0 0 0,0 0 0,0 0 0,0 0 0,0 0 0,1 0 0,-1 0 0,0 0 0,0 0 0,0 0 0,0 0 0,0 0 0,0 0 0,1 0 0,-1 0 0,0 0 0,0 0 0,0 0 0,0 0 0,0 0 0,1 0 0,-1 0 0,0 0 0,0 0 0,0 0 0,0 1 0,0-1 0,0 0 0,0 0 0,0 0 0,1 0 0,-1 0 0,0 0 0,0 0 0,0 1 0,0-1 0,0 0 0,0 0 0,0 0 0,0 0 0,0 0 0,0 0 0,0 1 0,0-1 0,4 14 0,0 16 0,1 332-246,-19 4-221,13-346 443,-41 704-136,-37-3 173,0-264-9,-6 46-69,73-412 59,-2 117 0,13-201 77,2 1 1,-1-1 0,1 0 0,0 0-1,0 0 1,4 12 0,-4-18-56,0 1 1,0 0-1,0 0 0,0 0 1,0-1-1,1 1 1,-1 0-1,0-1 0,1 1 1,-1-1-1,1 0 1,-1 1-1,1-1 0,0 0 1,0 0-1,-1 0 1,1 0-1,0 0 0,0-1 1,0 1-1,0-1 1,0 1-1,0-1 0,0 1 1,0-1-1,4 0 1,7-1-15,0-1 0,0 0 0,0 0 0,0-1 0,0-1 0,20-9 0,-1 1-4,89-25-407,1 5 1,2 6-1,196-17 0,385 19-1967,333 56 735,0 41-45,-382-24 1270,-519-39 362,437 24-864,-8-37 233,-431-11 898,-37-1 794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6.552"/>
    </inkml:context>
    <inkml:brush xml:id="br0">
      <inkml:brushProperty name="width" value="0.05" units="cm"/>
      <inkml:brushProperty name="height" value="0.05" units="cm"/>
      <inkml:brushProperty name="color" value="#E71224"/>
    </inkml:brush>
  </inkml:definitions>
  <inkml:trace contextRef="#ctx0" brushRef="#br0">64 62 24575,'-6'-1'0,"0"-1"0,1 0 0,-1-1 0,0 1 0,1-1 0,0 0 0,0 0 0,0-1 0,-5-4 0,9 8 0,1-1 0,-1 1 0,1 0 0,0-1 0,-1 1 0,1-1 0,0 1 0,0 0 0,-1-1 0,1 1 0,0-1 0,0 1 0,0-1 0,0 1 0,-1-1 0,1 1 0,0-1 0,0 1 0,0-1 0,0 1 0,0-1 0,0 1 0,0-1 0,0 1 0,0-1 0,1 1 0,-1-1 0,0 1 0,0-1 0,0 1 0,1-1 0,-1 1 0,0-1 0,0 1 0,1 0 0,-1-1 0,0 1 0,1 0 0,-1-1 0,0 1 0,1 0 0,-1-1 0,1 1 0,-1 0 0,1-1 0,-1 1 0,1 0 0,-1 0 0,0 0 0,1 0 0,-1-1 0,1 1 0,-1 0 0,1 0 0,0 0 0,34-6 0,60 3 4,120 11 0,-99-2-245,1535 32-5508,131 6 5289,-1024 11-420,-731-52 850,7-1 507,-1 3 0,1 0-1,-1 2 1,32 12 0,-62-18-264,1 0 1,-1 1-1,0-1 1,0 1-1,0 0 1,0-1-1,0 1 1,0 1-1,-1-1 1,1 0-1,-1 1 1,3 2-1,-3-2-98,-1-1 0,0 1 0,0 0 0,0-1-1,0 1 1,0 0 0,-1-1 0,1 1 0,-1 0 0,0 0-1,0 0 1,0 0 0,0-1 0,-1 6 0,-21 237-114,19 456 1,27-395-892,70 326 0,-46-395 592,34 192-103,-69-331 350,-4 0 0,-5 140 1,-7-191 191,-2-1 1,-2 1 0,-1-1 0,-17 46-1,16-64-240,-1-2 0,-1 0 0,-2 0-1,0-1 1,-2 0 0,0-1 0,-34 38 0,8-20-4909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6.969"/>
    </inkml:context>
    <inkml:brush xml:id="br0">
      <inkml:brushProperty name="width" value="0.05" units="cm"/>
      <inkml:brushProperty name="height" value="0.05" units="cm"/>
      <inkml:brushProperty name="color" value="#E71224"/>
    </inkml:brush>
  </inkml:definitions>
  <inkml:trace contextRef="#ctx0" brushRef="#br0">95 4 24575,'-2'-3'0,"-2"2"0,-2 4 0,-1 4 0,1 6 0,0 10 0,0 5 0,-2 7 0,1 9 0,-1 4 0,0 3 0,2 0 0,0 1 0,0-1 0,1-1 0,2-9-8191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7.327"/>
    </inkml:context>
    <inkml:brush xml:id="br0">
      <inkml:brushProperty name="width" value="0.05" units="cm"/>
      <inkml:brushProperty name="height" value="0.05" units="cm"/>
      <inkml:brushProperty name="color" value="#E71224"/>
    </inkml:brush>
  </inkml:definitions>
  <inkml:trace contextRef="#ctx0" brushRef="#br0">193 132 24575,'-1'-3'0,"1"-1"0,-1 1 0,0-1 0,0 1 0,0 0 0,-1 0 0,1-1 0,-1 1 0,0 0 0,0 0 0,-2-3 0,-25-28 0,26 31 0,1 0 0,-1 0 0,0 1 0,0-1 0,-1 1 0,1 0 0,0 0 0,-1 0 0,1 0 0,-1 0 0,0 1 0,1 0 0,-1 0 0,0 0 0,0 0 0,0 1 0,0-1 0,0 1 0,1 0 0,-1 0 0,-6 1 0,6 0 0,1 0 0,0 0 0,0 0 0,0 0 0,0 1 0,0 0 0,0-1 0,0 1 0,1 0 0,-1 0 0,0 1 0,1-1 0,0 0 0,-1 1 0,1-1 0,0 1 0,1 0 0,-1 0 0,0 0 0,1 0 0,-1 0 0,1 0 0,0 0 0,0 0 0,-1 6 0,2-5 0,-1 0 0,0 1 0,1-1 0,0 0 0,0 1 0,0-1 0,1 1 0,-1-1 0,1 0 0,0 0 0,0 1 0,1-1 0,3 8 0,-2-6 0,1 0 0,0-1 0,0 1 0,1-1 0,-1 0 0,1 0 0,0 0 0,7 5 0,0-2 0,1 0 0,0 0 0,0-2 0,1 1 0,-1-2 0,1 0 0,24 6 0,-17-7 0,-1-1 0,0-1 0,1 0 0,0-2 0,-1 0 0,25-5 0,-36 4 0,1-1 0,-1 0 0,0-1 0,-1 0 0,1-1 0,16-9 0,-20 10 0,0 0 0,-1-1 0,1 0 0,-1 0 0,0 0 0,0 0 0,0-1 0,0 1 0,-1-1 0,0 0 0,0 0 0,2-6 0,-3 7 19,0-1 0,-1 0 0,1 1 0,-1-1 0,0 0 0,-1 0 0,1 0 0,-1 0 0,0 0 0,0 0 0,-1 0 0,1 1 0,-1-1 0,0 0 0,-1 0 0,1 0 0,-4-7 0,2 6-162,-1-1 1,0 1 0,0 0 0,0 0-1,-1 1 1,0-1 0,0 1 0,0 0 0,-1 0-1,1 0 1,-8-3 0,-22-12-6684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9.023"/>
    </inkml:context>
    <inkml:brush xml:id="br0">
      <inkml:brushProperty name="width" value="0.05" units="cm"/>
      <inkml:brushProperty name="height" value="0.05" units="cm"/>
    </inkml:brush>
  </inkml:definitions>
  <inkml:trace contextRef="#ctx0" brushRef="#br0">82 133 24575,'1'-21'0,"-2"-37"0,0 54 0,1 1 0,-1-1 0,0 0 0,0 0 0,0 1 0,0-1 0,-1 1 0,1-1 0,-1 1 0,0-1 0,-4-4 0,6 8 0,0-1 0,-1 1 0,1-1 0,0 1 0,-1 0 0,1-1 0,0 1 0,-1 0 0,1-1 0,0 1 0,-1 0 0,1 0 0,-1-1 0,1 1 0,-1 0 0,1 0 0,-1 0 0,1 0 0,-1-1 0,1 1 0,-1 0 0,1 0 0,0 0 0,-1 0 0,1 0 0,-1 0 0,1 0 0,-1 0 0,1 1 0,-1-1 0,1 0 0,-1 0 0,1 0 0,-1 0 0,1 1 0,-1-1 0,1 0 0,0 0 0,-1 1 0,1-1 0,-1 0 0,1 1 0,0-1 0,-1 0 0,1 1 0,0-1 0,0 1 0,-1-1 0,1 0 0,0 1 0,0-1 0,0 1 0,-1-1 0,1 1 0,0-1 0,0 1 0,0 0 0,-9 33 0,9-31 0,-15 110 0,-1 190 0,16-290 0,-2 182-1365,2-145-5461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7.680"/>
    </inkml:context>
    <inkml:brush xml:id="br0">
      <inkml:brushProperty name="width" value="0.05" units="cm"/>
      <inkml:brushProperty name="height" value="0.05" units="cm"/>
      <inkml:brushProperty name="color" value="#E71224"/>
    </inkml:brush>
  </inkml:definitions>
  <inkml:trace contextRef="#ctx0" brushRef="#br0">52 293 24575,'-5'0'0,"-8"3"0,-4 1 0,4-4 0,9-1 0,14-3 0,16-4 0,17-3 0,18-3 0,17-1 0,15 2 0,11 0 0,7-1 0,-16 3-8191</inkml:trace>
  <inkml:trace contextRef="#ctx0" brushRef="#br0" timeOffset="1">1676 52 24575,'9'0'0,"10"-2"0,13-5 0,12 0 0,10-2 0,9 0 0,4 0 0,-8 1-8191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9.296"/>
    </inkml:context>
    <inkml:brush xml:id="br0">
      <inkml:brushProperty name="width" value="0.05" units="cm"/>
      <inkml:brushProperty name="height" value="0.05" units="cm"/>
      <inkml:brushProperty name="color" value="#E71224"/>
    </inkml:brush>
  </inkml:definitions>
  <inkml:trace contextRef="#ctx0" brushRef="#br0">441 106 24575,'0'-4'0,"0"0"0,-1-1 0,0 1 0,0 0 0,0 0 0,0 0 0,-1 0 0,0 0 0,1 0 0,-2 0 0,1 0 0,0 1 0,-1-1 0,1 1 0,-1 0 0,0 0 0,0 0 0,0 0 0,-1 0 0,1 1 0,-1-1 0,-6-3 0,4 3 0,0 0 0,-1 0 0,1 1 0,-1 0 0,1 0 0,-1 0 0,0 1 0,0 0 0,0 0 0,0 1 0,0 0 0,0 0 0,-9 1 0,3 3 0,0-1 0,1 2 0,0-1 0,0 2 0,0 0 0,0 0 0,1 1 0,0 0 0,0 1 0,1 1 0,0-1 0,1 2 0,0-1 0,-10 14 0,5-5 0,1 0 0,1 1 0,1 1 0,1 0 0,0 1 0,2 0 0,-10 33 0,15-41 0,0-1 0,1 1 0,1 0 0,0 0 0,1 0 0,0-1 0,1 1 0,0 0 0,1 0 0,0 0 0,8 20 0,-7-23 0,1-1 0,1 0 0,0 0 0,0 0 0,1-1 0,0 1 0,0-1 0,1-1 0,0 1 0,0-1 0,1-1 0,-1 1 0,2-1 0,-1 0 0,13 5 0,-9-5 38,1 0 0,0-1 0,1-1 0,-1 0 0,1-1 0,0 0 0,0-1 0,15 0 0,-5-2-465,0-1 0,0-1 1,42-9-1,2-5-6399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9.640"/>
    </inkml:context>
    <inkml:brush xml:id="br0">
      <inkml:brushProperty name="width" value="0.05" units="cm"/>
      <inkml:brushProperty name="height" value="0.05" units="cm"/>
      <inkml:brushProperty name="color" value="#E71224"/>
    </inkml:brush>
  </inkml:definitions>
  <inkml:trace contextRef="#ctx0" brushRef="#br0">41 214 24575,'0'-28'0,"-1"0"0,-1 0 0,-1 0 0,-13-50 0,6 57 0,5 19 0,2 13 0,3 26 0,2-1 0,12 71 0,-5-46 0,1 4 122,-2-12-617,-2 0-1,-1 99 0,-8-121-6330</inkml:trace>
  <inkml:trace contextRef="#ctx0" brushRef="#br0" timeOffset="1">202 374 24575,'3'0'0,"3"0"0,4 0 0,2 0 0,0 3 0,-2 4 0,-4 2 0,-2 7 0,-2 2 0,-1 1 0,-3 4 0,-2-1 0,0 2 0,-2 0 0,0-5-8191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09.980"/>
    </inkml:context>
    <inkml:brush xml:id="br0">
      <inkml:brushProperty name="width" value="0.05" units="cm"/>
      <inkml:brushProperty name="height" value="0.05" units="cm"/>
      <inkml:brushProperty name="color" value="#E71224"/>
    </inkml:brush>
  </inkml:definitions>
  <inkml:trace contextRef="#ctx0" brushRef="#br0">1 56 24575,'0'-5'0,"0"-5"0,0-4 0,0-1 0,0 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0.311"/>
    </inkml:context>
    <inkml:brush xml:id="br0">
      <inkml:brushProperty name="width" value="0.05" units="cm"/>
      <inkml:brushProperty name="height" value="0.05" units="cm"/>
      <inkml:brushProperty name="color" value="#E71224"/>
    </inkml:brush>
  </inkml:definitions>
  <inkml:trace contextRef="#ctx0" brushRef="#br0">32 145 24575,'0'1'0,"1"0"0,-1 0 0,0-1 0,1 1 0,-1 0 0,0-1 0,1 1 0,-1-1 0,1 1 0,-1 0 0,1-1 0,-1 1 0,1-1 0,-1 1 0,1-1 0,0 1 0,-1-1 0,1 0 0,0 1 0,-1-1 0,1 0 0,0 0 0,0 1 0,-1-1 0,1 0 0,0 0 0,1 0 0,24 3 0,-23-3 0,10 1 0,-1-1 0,1-1 0,-1 0 0,1 0 0,-1-2 0,0 1 0,0-2 0,13-4 0,-21 7 0,0-1 0,1 0 0,-1 0 0,0 0 0,-1-1 0,1 1 0,0-1 0,-1 0 0,1 0 0,-1 0 0,0 0 0,0 0 0,0-1 0,-1 1 0,1-1 0,-1 0 0,0 0 0,0 0 0,0 0 0,0 0 0,-1-1 0,0 1 0,1 0 0,-2-1 0,2-6 0,-2 9 0,0 0 0,0 0 0,0 0 0,0 1 0,0-1 0,-1 0 0,1 0 0,-1 0 0,1 0 0,-1 0 0,1 1 0,-1-1 0,0 0 0,0 0 0,0 1 0,0-1 0,0 1 0,-1-1 0,1 1 0,0-1 0,-1 1 0,1 0 0,0 0 0,-1-1 0,0 1 0,1 0 0,-1 1 0,0-1 0,1 0 0,-1 0 0,0 1 0,0-1 0,0 1 0,0-1 0,0 1 0,1 0 0,-1 0 0,0 0 0,0 0 0,-3 0 0,-4 1 0,1 0 0,0 0 0,1 1 0,-1 0 0,0 0 0,0 1 0,1-1 0,-12 8 0,8-3 0,-1 1 0,2 0 0,-1 1 0,1 0 0,0 1 0,1 0 0,0 1 0,1 0 0,0 0 0,1 1 0,-8 16 0,11-20 0,1 0 0,0 0 0,0 1 0,1-1 0,0 1 0,1-1 0,0 1 0,-1 12 0,3-15 0,-1 0 0,1 0 0,0-1 0,0 1 0,1 0 0,-1 0 0,1-1 0,0 1 0,1-1 0,0 0 0,0 0 0,0 0 0,5 6 0,-5-7-59,1 0 0,0-1-1,0 0 1,0 1-1,1-2 1,-1 1 0,1 0-1,-1-1 1,1 0 0,0 0-1,0 0 1,0-1 0,0 1-1,0-1 1,0-1-1,1 1 1,-1-1 0,0 0-1,0 0 1,1 0 0,-1-1-1,6-1 1,21-3-6767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0.635"/>
    </inkml:context>
    <inkml:brush xml:id="br0">
      <inkml:brushProperty name="width" value="0.05" units="cm"/>
      <inkml:brushProperty name="height" value="0.05" units="cm"/>
      <inkml:brushProperty name="color" value="#E71224"/>
    </inkml:brush>
  </inkml:definitions>
  <inkml:trace contextRef="#ctx0" brushRef="#br0">0 23 24575,'0'-21'0,"0"19"0,0 13 0,0 186 0,4-200 0,6-13 0,8-18 0,-15 29 0,7-15 0,0 0 0,21-28 0,-28 44 0,-1 0 0,2 0 0,-1 0 0,0 1 0,1-1 0,-1 1 0,1 0 0,0 0 0,0 0 0,0 1 0,1-1 0,-1 1 0,1 0 0,-1 0 0,1 1 0,0-1 0,-1 1 0,6-1 0,-7 2 0,-1 1 0,0-1 0,0 0 0,1 1 0,-1-1 0,0 1 0,0 0 0,0-1 0,1 1 0,-1 0 0,0 1 0,0-1 0,-1 0 0,1 0 0,0 1 0,0-1 0,-1 1 0,1 0 0,-1-1 0,1 1 0,-1 0 0,0 0 0,1 0 0,-1 0 0,0 0 0,0 0 0,-1 0 0,1 1 0,0-1 0,0 3 0,2 8 0,-1-1 0,0 1 0,1 24 0,-4 78-1365,0-97-5461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0.959"/>
    </inkml:context>
    <inkml:brush xml:id="br0">
      <inkml:brushProperty name="width" value="0.05" units="cm"/>
      <inkml:brushProperty name="height" value="0.05" units="cm"/>
      <inkml:brushProperty name="color" value="#E71224"/>
    </inkml:brush>
  </inkml:definitions>
  <inkml:trace contextRef="#ctx0" brushRef="#br0">65 62 24575,'3'-9'0,"3"-7"0,1-5 0,-1 8 0,-1 10 0,-2 15 0,-1 13 0,-1 14 0,-1 8 0,0 4 0,0 2 0,0 0 0,-1-4 0,1-4 0,0-7 0,0-8 0,0-9-8191</inkml:trace>
  <inkml:trace contextRef="#ctx0" brushRef="#br0" timeOffset="1">0 287 24575,'0'-3'0,"0"-4"0,0-3 0,3 1 0,3 0 0,7 1 0,6 0 0,6 2 0,3 3 0,6-2 0,5-3 0,-4 1-8191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2.017"/>
    </inkml:context>
    <inkml:brush xml:id="br0">
      <inkml:brushProperty name="width" value="0.05" units="cm"/>
      <inkml:brushProperty name="height" value="0.05" units="cm"/>
      <inkml:brushProperty name="color" value="#E71224"/>
    </inkml:brush>
  </inkml:definitions>
  <inkml:trace contextRef="#ctx0" brushRef="#br0">294 354 24575,'0'-3'0,"0"0"0,1 0 0,-1 1 0,1-1 0,0 0 0,0 1 0,0-1 0,0 1 0,0-1 0,0 1 0,1-1 0,-1 1 0,1 0 0,0 0 0,2-3 0,35-28 0,-19 18 0,-14 10 0,79-72 0,-76 69 0,-1-1 0,-1 0 0,0-1 0,0 0 0,-1 0 0,0 0 0,6-18 0,-11 26 0,0 0 0,0 0 0,0-1 0,0 1 0,-1 0 0,1-1 0,-1 1 0,0 0 0,1-1 0,-1 1 0,0 0 0,-1-1 0,1 1 0,0-1 0,-1 1 0,1 0 0,-1-1 0,0 1 0,1 0 0,-1 0 0,0 0 0,-1-1 0,1 1 0,0 0 0,-1 0 0,1 1 0,-1-1 0,1 0 0,-1 0 0,0 1 0,0-1 0,0 1 0,0-1 0,0 1 0,0 0 0,0 0 0,0 0 0,0 0 0,-1 0 0,1 1 0,-4-2 0,-5 0 0,-1 0 0,1 1 0,0 0 0,-1 0 0,1 1 0,-1 1 0,-17 3 0,11-1 0,1 1 0,-1 1 0,1 0 0,-1 2 0,2 0 0,-1 1 0,1 0 0,-29 21 0,37-23 0,1 0 0,0 1 0,0-1 0,0 1 0,1 1 0,0-1 0,1 1 0,-1 0 0,1 0 0,1 1 0,0-1 0,0 1 0,1 0 0,0 0 0,0 0 0,1 1 0,0-1 0,-1 18 0,4-8 0,1 1 0,0-1 0,1 0 0,1 0 0,1 0 0,1 0 0,1-1 0,0 1 0,1-2 0,14 24 0,15 18 0,66 81 0,-99-136 0,23 31 0,48 64 0,-68-88 0,0 0 0,-1 0 0,-1 0 0,0 1 0,0 0 0,-1 0 0,3 16 0,-6-25 0,-1 0 0,0 0 0,1 0 0,-1 0 0,0 0 0,0 0 0,-1 0 0,1 0 0,-1 0 0,1 0 0,-1 0 0,0 0 0,0 0 0,0 0 0,-1-1 0,1 1 0,-1 0 0,1-1 0,-1 1 0,0-1 0,0 1 0,0-1 0,0 0 0,0 0 0,-1 0 0,1 0 0,-1-1 0,1 1 0,-1 0 0,1-1 0,-1 0 0,0 0 0,0 0 0,0 0 0,0 0 0,-5 0 0,-3 1 0,-1 0 0,1-1 0,0-1 0,-1 0 0,1 0 0,0-1 0,0-1 0,-20-4 0,9-2 0,1 0 0,-1-2 0,2 0 0,-1-2 0,2 0 0,-1-1 0,2-1 0,0 0 0,0-2 0,-24-27 0,36 35 86,0 1-1,1-1 0,-8-13 1,12 19-193,0-1 0,-1 1 1,1-1-1,0 0 0,1 1 1,-1-1-1,0 0 0,1 0 1,0 0-1,0 1 0,0-1 1,0 0-1,0 0 0,0 0 1,2-4-1,4-8-6719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2.400"/>
    </inkml:context>
    <inkml:brush xml:id="br0">
      <inkml:brushProperty name="width" value="0.05" units="cm"/>
      <inkml:brushProperty name="height" value="0.05" units="cm"/>
      <inkml:brushProperty name="color" value="#E71224"/>
    </inkml:brush>
  </inkml:definitions>
  <inkml:trace contextRef="#ctx0" brushRef="#br0">132 151 24575,'-8'1'0,"1"0"0,-1 0 0,-12 4 0,-14 2 0,8-2 0,25-5 0,1 0 0,0 0 0,0 0 0,-1 0 0,1 0 0,0 1 0,0-1 0,-1 0 0,1 0 0,0 0 0,0 0 0,-1 1 0,1-1 0,0 0 0,0 0 0,0 0 0,-1 1 0,1-1 0,0 0 0,0 0 0,0 1 0,0-1 0,0 0 0,0 0 0,0 1 0,-1-1 0,1 0 0,0 1 0,1 0 0,-1 0 0,0-1 0,1 1 0,-1 0 0,1-1 0,-1 1 0,1 0 0,0-1 0,-1 1 0,1-1 0,-1 1 0,1-1 0,0 1 0,0-1 0,-1 0 0,2 1 0,10 6 0,0-1 0,0-1 0,1 0 0,-1-1 0,17 4 0,-20-7 0,-1 1 0,0-1 0,0 0 0,1-1 0,-1 0 0,0-1 0,1 1 0,-1-1 0,14-4 0,-20 4 0,1 0 0,0 0 0,0 0 0,0 0 0,-1-1 0,1 1 0,-1-1 0,1 0 0,-1 0 0,0 0 0,1 0 0,-1 0 0,0 0 0,0 0 0,0-1 0,-1 1 0,1-1 0,-1 1 0,1-1 0,-1 0 0,0 0 0,0 1 0,0-1 0,0 0 0,-1 0 0,1 0 0,-1 0 0,0 0 0,0-6 0,0 3 0,-1 1 0,0-1 0,0 0 0,-1 0 0,0 0 0,0 0 0,0 1 0,0-1 0,-1 1 0,0 0 0,0 0 0,-1 0 0,-7-8 0,5 6 0,0 1 0,-1 0 0,0 0 0,0 1 0,-1 0 0,1 0 0,-1 1 0,0 0 0,-17-6 0,21 9 0,0 0 0,0 0 0,0 0 0,0 1 0,0 0 0,0-1 0,-1 2 0,1-1 0,0 0 0,0 1 0,0 0 0,0 0 0,0 0 0,0 0 0,0 0 0,0 1 0,0 0 0,0 0 0,1 0 0,-1 0 0,1 1 0,0-1 0,-4 5 0,2-1 0,0 0 0,0 0 0,0 0 0,1 1 0,0 0 0,1 0 0,0 0 0,0 0 0,0 1 0,1-1 0,0 1 0,0 0 0,1-1 0,0 1 0,1 0 0,-1 0 0,2 0 0,0 13 0,1-11 0,-1 1 0,1-1 0,1 0 0,0 0 0,0 0 0,1 0 0,0 0 0,1-1 0,0 1 0,1-1 0,-1-1 0,2 1 0,10 11 0,-9-13-195,0-1 0,0 1 0,1-2 0,0 1 0,0-1 0,18 7 0,15 3-6631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2.727"/>
    </inkml:context>
    <inkml:brush xml:id="br0">
      <inkml:brushProperty name="width" value="0.05" units="cm"/>
      <inkml:brushProperty name="height" value="0.05" units="cm"/>
      <inkml:brushProperty name="color" value="#E71224"/>
    </inkml:brush>
  </inkml:definitions>
  <inkml:trace contextRef="#ctx0" brushRef="#br0">34 71 24575,'-2'-8'0,"0"1"0,0 0 0,-1-1 0,0 1 0,-1 0 0,-5-8 0,1 3 0,23 40 0,19 27 0,30 54 0,-58-96 0,-1 0 0,0 0 0,0 0 0,-1 0 0,-1 1 0,3 25 0,-6-37 0,0 0 0,0 0 0,1-1 0,-2 1 0,1 0 0,0 0 0,0-1 0,-1 1 0,1 0 0,-1 0 0,1-1 0,-1 1 0,0 0 0,1-1 0,-1 1 0,0-1 0,0 1 0,0-1 0,0 0 0,-1 1 0,1-1 0,0 0 0,0 0 0,-1 0 0,1 1 0,-1-2 0,1 1 0,-1 0 0,-1 1 0,1-2 0,-1 1 0,1-1 0,0 1 0,-1-1 0,1 0 0,0 0 0,-1 0 0,1 0 0,0-1 0,0 1 0,-1-1 0,1 1 0,0-1 0,0 0 0,-1 1 0,1-1 0,0 0 0,0-1 0,0 1 0,0 0 0,0-1 0,-1-1 0,-2-1 0,0-1 0,1 0 0,0 0 0,0-1 0,0 1 0,0-1 0,1 0 0,0 0 0,0 0 0,1 0 0,0 0 0,0-1 0,0 1 0,1-1 0,0 1 0,0-1 0,0 1 0,1-1 0,0 0 0,1 1 0,-1-1 0,1 0 0,0 1 0,1-1 0,0 1 0,3-9 0,-1 5 0,0 0 0,1 0 0,0 0 0,0 1 0,1 0 0,0 0 0,0 0 0,1 1 0,1 0 0,-1 0 0,1 1 0,0 0 0,1 1 0,0-1 0,16-7 0,-15 9-91,0 1 0,1 1 0,-1 0 0,1 0 0,0 1 0,0 0 0,0 1 0,0 0 0,-1 1 0,1 0 0,0 1 0,0 0 0,0 1 0,12 3 0,0 3-6735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9.346"/>
    </inkml:context>
    <inkml:brush xml:id="br0">
      <inkml:brushProperty name="width" value="0.05" units="cm"/>
      <inkml:brushProperty name="height" value="0.05" units="cm"/>
    </inkml:brush>
  </inkml:definitions>
  <inkml:trace contextRef="#ctx0" brushRef="#br0">23 32 24575,'-19'2'0,"19"-2"0,0 0 0,0 0 0,-1 0 0,1 0 0,0 0 0,0 1 0,0-1 0,0 0 0,0 0 0,-1 0 0,1 0 0,0 0 0,0 0 0,0 1 0,0-1 0,0 0 0,0 0 0,-1 0 0,1 0 0,0 0 0,0 1 0,0-1 0,0 0 0,0 0 0,0 0 0,0 1 0,0-1 0,0 0 0,0 0 0,0 0 0,0 0 0,0 1 0,0-1 0,0 0 0,0 0 0,0 0 0,0 1 0,0-1 0,0 0 0,0 0 0,1 0 0,1 3 0,0 0 0,1 0 0,0-1 0,0 1 0,0-1 0,3 3 0,0-2 0,22 18 0,1-1 0,55 28 0,-75-44 0,0 0 0,0 0 0,0-1 0,0 0 0,1-1 0,-1 0 0,1 0 0,-1-1 0,1-1 0,0 1 0,-1-2 0,1 1 0,0-1 0,-1-1 0,12-2 0,-14 1 0,-1 0 0,0 0 0,-1-1 0,1 1 0,-1-1 0,1-1 0,-1 1 0,-1-1 0,1 0 0,0 0 0,-1 0 0,0 0 0,0-1 0,-1 0 0,0 0 0,0 0 0,0 0 0,-1 0 0,1-1 0,-2 1 0,1-1 0,-1 1 0,0-1 0,0 1 0,0-1 0,-2-10 0,1 16-62,0 0 0,0 0 0,0 0 0,0 1 0,0-1 0,0 0 0,0 0 0,0 0 0,0 0 0,-1 1 0,1-1 0,0 0-1,-1 0 1,1 1 0,-1-1 0,1 0 0,-1 1 0,1-1 0,-1 0 0,1 1 0,-2-1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3.055"/>
    </inkml:context>
    <inkml:brush xml:id="br0">
      <inkml:brushProperty name="width" value="0.05" units="cm"/>
      <inkml:brushProperty name="height" value="0.05" units="cm"/>
      <inkml:brushProperty name="color" value="#E71224"/>
    </inkml:brush>
  </inkml:definitions>
  <inkml:trace contextRef="#ctx0" brushRef="#br0">0 71 24575,'2'0'0,"0"1"0,-1 0 0,1 1 0,0-1 0,-1 0 0,1 0 0,-1 1 0,0-1 0,1 1 0,-1-1 0,0 1 0,0-1 0,0 1 0,0 0 0,0 0 0,0 0 0,1 3 0,1 1 0,40 85 0,-32-63 0,3 1 0,28 45 0,-41-72 0,0-1 0,0 1 0,0-1 0,0 0 0,0 1 0,0-1 0,1 0 0,-1 0 0,0 0 0,0 0 0,1 0 0,-1 0 0,1 0 0,-1 0 0,1-1 0,-1 1 0,1 0 0,0-1 0,-1 0 0,1 1 0,2-1 0,-2 0 0,-1-1 0,1 1 0,-1-1 0,1 1 0,-1-1 0,0 0 0,1 0 0,-1 0 0,0 0 0,1 0 0,-1 0 0,0 0 0,0 0 0,0 0 0,0 0 0,0-1 0,0 1 0,0 0 0,-1-1 0,1 1 0,0-1 0,0-2 0,17-44 0,21-89 0,-16 48 0,-20 77 0,-3 9 0,0 0 0,1 0 0,0 0 0,-1 0 0,1 1 0,0-1 0,1 0 0,-1 1 0,0-1 0,1 1 0,1-3 0,2 4-1365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3.431"/>
    </inkml:context>
    <inkml:brush xml:id="br0">
      <inkml:brushProperty name="width" value="0.05" units="cm"/>
      <inkml:brushProperty name="height" value="0.05" units="cm"/>
      <inkml:brushProperty name="color" value="#E71224"/>
    </inkml:brush>
  </inkml:definitions>
  <inkml:trace contextRef="#ctx0" brushRef="#br0">34 156 24575,'-1'1'0,"-7"11"0,20-7 0,-7-4 0,11 3 0,0 0 0,0-2 0,0 0 0,29 0 0,-39-2 0,0 0 0,0-1 0,0 0 0,0 0 0,0-1 0,0 0 0,6-3 0,-10 4 0,1 0 0,0-1 0,-1 1 0,0-1 0,1 0 0,-1 0 0,0 0 0,0 0 0,0 0 0,0-1 0,0 1 0,0 0 0,-1-1 0,1 1 0,1-5 0,-3 4 0,1-1 0,0 0 0,-1 1 0,0-1 0,1 0 0,-2 1 0,1-1 0,0 0 0,-1 1 0,1-1 0,-1 0 0,0 1 0,0-1 0,-1 1 0,1-1 0,-1 1 0,0 0 0,1 0 0,-2 0 0,1 0 0,0 0 0,0 0 0,-6-4 0,3 1 0,-1 0 0,0 1 0,0 0 0,0 0 0,-1 1 0,0-1 0,0 2 0,0-1 0,0 1 0,-9-3 0,12 5 0,1 1 0,0-1 0,-1 1 0,1 0 0,0 0 0,-1 0 0,1 1 0,0-1 0,-1 1 0,1 0 0,0 0 0,0 0 0,-1 0 0,1 0 0,0 1 0,0-1 0,1 1 0,-1 0 0,0 0 0,0 0 0,1 0 0,-1 1 0,1-1 0,0 1 0,0-1 0,0 1 0,0 0 0,-2 4 0,-3 4 0,2 0 0,-1 0 0,2 1 0,-1 0 0,1 0 0,-2 17 0,2-11 69,2-1-1,0 1 0,1 0 0,2 33 1,-1-44-176,1 0 0,1 0 1,-1-1-1,1 1 0,0-1 1,0 1-1,1-1 0,0 0 1,0 0-1,0 0 0,1 0 1,0-1-1,0 1 0,1-1 1,7 8-1,14 6-6719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3.756"/>
    </inkml:context>
    <inkml:brush xml:id="br0">
      <inkml:brushProperty name="width" value="0.05" units="cm"/>
      <inkml:brushProperty name="height" value="0.05" units="cm"/>
      <inkml:brushProperty name="color" value="#E71224"/>
    </inkml:brush>
  </inkml:definitions>
  <inkml:trace contextRef="#ctx0" brushRef="#br0">27 78 24575,'0'-5'0,"2"-23"0,-2 28 0,0-1 0,0 1 0,0-1 0,0 1 0,0 0 0,1-1 0,-1 1 0,0-1 0,0 1 0,0 0 0,1-1 0,-1 1 0,0 0 0,1-1 0,-1 1 0,0 0 0,1 0 0,-1-1 0,0 1 0,1 0 0,-1 0 0,0 0 0,1-1 0,-1 1 0,1 0 0,-1 0 0,0 0 0,1 0 0,-1 0 0,1 0 0,-1 0 0,0 0 0,1 0 0,-1 0 0,1 0 0,-1 0 0,0 0 0,1 0 0,-1 0 0,1 0 0,-1 1 0,0-1 0,1 0 0,-1 0 0,1 0 0,-1 1 0,0-1 0,1 0 0,-1 0 0,0 1 0,0-1 0,1 0 0,-1 1 0,0-1 0,1 1 0,9 8 0,-1 0 0,0 0 0,-1 1 0,1 0 0,9 17 0,30 60 0,-44-79 0,5 10 0,12 31 0,-19-45 0,-1 1 0,0-1 0,0 1 0,0-1 0,0 1 0,0-1 0,-1 1 0,0 0 0,0-1 0,-1 1 0,1 0 0,-1-1 0,-1 5 0,1-7 0,0 0 0,0 0 0,0 0 0,0-1 0,-1 1 0,1 0 0,-1-1 0,1 0 0,-1 1 0,1-1 0,-1 0 0,0 1 0,0-1 0,0 0 0,1-1 0,-1 1 0,0 0 0,0 0 0,0-1 0,0 1 0,0-1 0,0 0 0,-1 1 0,1-1 0,0 0 0,0 0 0,0 0 0,0-1 0,0 1 0,-3-1 0,-3-1 0,0 1 0,0-1 0,0-1 0,1 1 0,-1-1 0,-11-7 0,13 7 0,1-1 0,0 0 0,0 0 0,0 0 0,1 0 0,0-1 0,-1 1 0,1-1 0,1 0 0,-1 0 0,1-1 0,0 1 0,0-1 0,1 0 0,-1 1 0,1-1 0,0 0 0,1-1 0,0 1 0,0 0 0,0 0 0,1 0 0,-1-1 0,2 1 0,-1 0 0,2-11 0,0 7 0,1 0 0,0 0 0,0 0 0,1 1 0,0-1 0,1 1 0,0 0 0,0 0 0,1 1 0,0 0 0,1 0 0,-1 0 0,1 0 0,1 1 0,13-10 0,-12 11 0,1 1 0,-1-1 0,1 2 0,0-1 0,0 1 0,0 1 0,1 0 0,0 0 0,-1 1 0,1 0 0,0 1 0,0 1 0,0-1 0,-1 2 0,1-1 0,0 2 0,0-1 0,0 1 0,-1 1 0,1 0 0,10 5 0,-18-7-105,0 0 0,0 1 0,-1-1 0,1 1 0,-1-1 0,1 1 0,-1 0 0,1 0 0,-1 0 0,0 0 0,0 0 0,2 4 0,2 7-6721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8.759"/>
    </inkml:context>
    <inkml:brush xml:id="br0">
      <inkml:brushProperty name="width" value="0.05" units="cm"/>
      <inkml:brushProperty name="height" value="0.05" units="cm"/>
      <inkml:brushProperty name="color" value="#E71224"/>
    </inkml:brush>
  </inkml:definitions>
  <inkml:trace contextRef="#ctx0" brushRef="#br0">13 192 24575,'-6'-28'0,"5"25"0,-1-1 0,1 1 0,1-1 0,-1 1 0,0-1 0,1 1 0,0-7 0,0 5 0,1 1 0,0-1 0,0 0 0,0 1 0,1 0 0,0-1 0,-1 1 0,1 0 0,1 0 0,-1 0 0,1 0 0,-1 0 0,1 0 0,4-3 0,-1 2 0,-1 0 0,1 1 0,0-1 0,1 1 0,-1 1 0,1-1 0,0 1 0,7-2 0,8-2 0,-1 2 0,1 0 0,0 2 0,43-2 0,-32 6 29,-1 0-1,0 2 1,1 2-1,-2 0 0,1 2 1,-1 2-1,0 1 1,-1 1-1,0 2 1,0 1-1,43 27 1,-51-26-78,0 1 0,-2 1 0,0 1 1,0 0-1,-2 1 0,20 27 0,-26-29-102,-1 0-1,0 1 0,-2 0 0,0 0 1,-1 1-1,-1 0 0,-1 0 1,7 35-1,-10-31-6674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9.100"/>
    </inkml:context>
    <inkml:brush xml:id="br0">
      <inkml:brushProperty name="width" value="0.05" units="cm"/>
      <inkml:brushProperty name="height" value="0.05" units="cm"/>
      <inkml:brushProperty name="color" value="#E71224"/>
    </inkml:brush>
  </inkml:definitions>
  <inkml:trace contextRef="#ctx0" brushRef="#br0">18 56 24575,'-1'0'0,"1"0"0,-1 0 0,0 0 0,1 0 0,-1 0 0,0 0 0,1 0 0,-1 0 0,1 0 0,-1 0 0,0 0 0,1-1 0,-1 1 0,1 0 0,-1-1 0,1 1 0,-1 0 0,0-1 0,1 1 0,-1 0 0,1-1 0,0 1 0,-1-1 0,1 1 0,-1-1 0,1 1 0,0-1 0,-1 1 0,1-1 0,0 0 0,0 1 0,-1-1 0,1 1 0,0-1 0,0 0 0,0 0 0,0 0 0,0 0 0,0 0 0,0 0 0,1 0 0,-1 1 0,0-1 0,0 0 0,1 0 0,-1 1 0,1-1 0,-1 0 0,1 1 0,-1-1 0,1 0 0,-1 1 0,1-1 0,0 1 0,-1-1 0,1 1 0,0-1 0,-1 1 0,1-1 0,0 1 0,0 0 0,-1-1 0,1 1 0,0 0 0,1-1 0,3 1 0,0-1 0,0 1 0,0 0 0,-1 1 0,1-1 0,0 1 0,0 0 0,-1 0 0,1 0 0,0 1 0,-1 0 0,1-1 0,5 5 0,9 5 0,29 22 0,-22-16 0,-26-16 0,9 5 0,0-1 0,0 1 0,1-1 0,11 4 0,-20-8 0,1-1 0,0 1 0,0 0 0,1-1 0,-1 0 0,0 1 0,0-1 0,0 0 0,0 0 0,0 0 0,0 0 0,0 0 0,0-1 0,0 1 0,1-1 0,-1 1 0,0-1 0,-1 0 0,1 0 0,0 0 0,0 0 0,0 0 0,0 0 0,-1 0 0,1 0 0,0-1 0,2-2 0,23-37 0,-23 34 0,0-1 0,1 1 0,0 0 0,0 0 0,1 0 0,0 1 0,0 0 0,0 0 0,11-8 0,-16 14-30,0 0 0,-1-1-1,1 1 1,0-1 0,-1 1-1,1 0 1,0 0 0,0-1-1,-1 1 1,1 0 0,0 0-1,0 0 1,-1 0 0,1 0-1,0 0 1,0 0-1,0 0 1,-1 0 0,1 0-1,0 1 1,0-1 0,-1 0-1,1 0 1,0 1 0,-1-1-1,1 0 1,0 1 0,-1-1-1,1 1 1,0-1 0,-1 1-1,1-1 1,-1 1 0,1 0-1,-1-1 1,1 1 0,-1-1-1,1 1 1,-1 0 0,0 0-1,1-1 1,-1 1 0,0 0-1,0 0 1,4 12-6796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2.141"/>
    </inkml:context>
    <inkml:brush xml:id="br0">
      <inkml:brushProperty name="width" value="0.05" units="cm"/>
      <inkml:brushProperty name="height" value="0.05" units="cm"/>
      <inkml:brushProperty name="color" value="#E71224"/>
    </inkml:brush>
  </inkml:definitions>
  <inkml:trace contextRef="#ctx0" brushRef="#br0">204 1 24575,'-2'54'0,"-2"-1"0,-16 75 0,-35 103 0,45-191 0,-29 99 0,-27 123 0,63-247 0,1 0 0,1 1 0,0-1 0,2 18 0,-1-28 0,1-1 0,-1 1 0,1-1 0,0 1 0,1-1 0,-1 0 0,1 1 0,0-1 0,0 0 0,0 0 0,1 0 0,-1-1 0,1 1 0,0 0 0,0-1 0,0 0 0,1 0 0,4 4 0,0-2 0,1 0 0,-1 0 0,1-1 0,0-1 0,0 1 0,0-2 0,13 3 0,70 6 0,-73-9 0,351 23-459,238 23-514,103 43-598,-306-37 761,-220-36-6,-132-16-2746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2.690"/>
    </inkml:context>
    <inkml:brush xml:id="br0">
      <inkml:brushProperty name="width" value="0.05" units="cm"/>
      <inkml:brushProperty name="height" value="0.05" units="cm"/>
      <inkml:brushProperty name="color" value="#E71224"/>
    </inkml:brush>
  </inkml:definitions>
  <inkml:trace contextRef="#ctx0" brushRef="#br0">75 95 24575,'-4'-2'0,"-39"-14"0,41 15 0,0 1 0,1-1 0,-1 0 0,0 0 0,1 0 0,-1 0 0,1 0 0,-1-1 0,1 1 0,0 0 0,-1-1 0,1 1 0,0-1 0,0 1 0,0-1 0,0 0 0,0 1 0,0-1 0,0-2 0,1 3 0,0 1 0,0-1 0,0 0 0,0 0 0,0 1 0,0-1 0,0 0 0,1 0 0,-1 1 0,0-1 0,1 0 0,-1 1 0,0-1 0,1 0 0,-1 1 0,1-1 0,-1 1 0,1-1 0,-1 0 0,1 1 0,-1-1 0,1 1 0,-1 0 0,2-1 0,19-9 0,3 4 0,0 0 0,1 2 0,0 1 0,0 1 0,33 1 0,-36 0 0,413 14-1260,1 27-513,483 82-320,-1 25 364,-740-117 1594,115 19 2927,-311-44-1952,0 0-1,0 1 1,1 1 0,-24 13-1,30-13-839,0 1 0,1 0 0,0 1 0,0 0 0,1 0 0,0 1 0,1 0 0,-9 15 0,7-8 0,1 0 0,1 0 0,1 0 0,0 1 0,-4 21 0,0 18 0,2 0 0,-2 107 0,8-93 0,1-24 0,2-18 0,-2 0 0,0 0 0,-2 0 0,-2-1 0,-12 44 0,16-69 0,1 1 0,-1-1 0,0 0 0,0 1 0,-1-1 0,1 0 0,0 0 0,-1 0 0,0-1 0,0 1 0,0-1 0,0 1 0,0-1 0,0 0 0,-1 0 0,1 0 0,0-1 0,-1 1 0,0-1 0,1 0 0,-1 0 0,0 0 0,0-1 0,1 1 0,-9-1 0,-5 0 0,-1-1 0,1-1 0,0 0 0,-23-7 0,39 9 0,-293-74-1365,217 57-5461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3.305"/>
    </inkml:context>
    <inkml:brush xml:id="br0">
      <inkml:brushProperty name="width" value="0.05" units="cm"/>
      <inkml:brushProperty name="height" value="0.05" units="cm"/>
      <inkml:brushProperty name="color" value="#E71224"/>
    </inkml:brush>
  </inkml:definitions>
  <inkml:trace contextRef="#ctx0" brushRef="#br0">0 103 24575,'1'-3'0,"-1"0"0,0 1 0,1-1 0,-1 1 0,1-1 0,0 0 0,0 1 0,0-1 0,0 1 0,0 0 0,1-1 0,-1 1 0,1 0 0,0 0 0,-1 0 0,1 0 0,0 0 0,0 0 0,0 1 0,0-1 0,1 0 0,-1 1 0,0 0 0,1 0 0,-1 0 0,1 0 0,-1 0 0,5-1 0,-2 1 0,0-1 0,0 1 0,0 0 0,0 1 0,0 0 0,0-1 0,1 2 0,-1-1 0,0 0 0,0 1 0,0 0 0,0 0 0,0 1 0,5 2 0,-3-1 0,-1 1 0,0 0 0,-1 1 0,1-1 0,-1 1 0,0 0 0,0 1 0,0-1 0,-1 1 0,0 0 0,0 0 0,0 0 0,-1 1 0,0-1 0,4 14 0,-2-5 0,-1 0 0,-1 1 0,0 0 0,-1-1 0,-1 1 0,0 19 0,-2-27 0,0-1 0,0 1 0,-1 0 0,1-1 0,-2 1 0,-3 8 0,5-13 0,-1 0 0,1-1 0,0 1 0,-1-1 0,0 0 0,0 1 0,1-1 0,-1 0 0,-3 2 0,4-3 0,0-1 0,0 1 0,0 0 0,-1-1 0,1 1 0,0-1 0,0 1 0,0-1 0,-1 0 0,1 1 0,0-1 0,0 0 0,-1 0 0,1 0 0,0 0 0,-1 0 0,1 0 0,0 0 0,0-1 0,-3 0 0,3 1 0,0-1 0,-1 0 0,1 1 0,0-1 0,0 0 0,0 0 0,0 0 0,0 0 0,0 0 0,0 0 0,0 0 0,0 0 0,1 0 0,-1 0 0,0 0 0,1-1 0,-1 1 0,1 0 0,-1 0 0,1-1 0,0 1 0,-1 0 0,1-1 0,0 1 0,0-1 0,0-1 0,0-4 0,1 0 0,-1 0 0,4-13 0,2-4 0,2 1 0,1 1 0,1-1 0,0 1 0,2 1 0,1 0 0,0 1 0,2 0 0,16-17 0,-25 30 0,1 0 0,-1 0 0,1 1 0,1 0 0,-1 0 0,1 0 0,11-5 0,-17 10 0,0 0 0,0 0 0,0 1 0,0-1 0,0 1 0,0-1 0,0 1 0,0-1 0,1 1 0,-1 0 0,0 0 0,0 0 0,0 1 0,0-1 0,0 0 0,0 1 0,0-1 0,0 1 0,0 0 0,0-1 0,0 1 0,0 0 0,0 0 0,-1 0 0,1 1 0,0-1 0,-1 0 0,1 1 0,-1-1 0,1 1 0,-1-1 0,0 1 0,1 0 0,-1 0 0,0-1 0,0 1 0,0 0 0,1 4 0,5 14 0,0 1 0,-1 0 0,-2 0 0,0 1 0,1 25 0,2 2 0,-5-36 28,0 9-376,2 0 0,1 0-1,13 37 1,-8-39-6478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3.663"/>
    </inkml:context>
    <inkml:brush xml:id="br0">
      <inkml:brushProperty name="width" value="0.05" units="cm"/>
      <inkml:brushProperty name="height" value="0.05" units="cm"/>
      <inkml:brushProperty name="color" value="#E71224"/>
    </inkml:brush>
  </inkml:definitions>
  <inkml:trace contextRef="#ctx0" brushRef="#br0">163 84 24575,'0'-1'0,"0"-1"0,0 0 0,-1 0 0,1 0 0,-1 0 0,1 0 0,-1 0 0,0 1 0,0-1 0,0 0 0,0 0 0,0 1 0,0-1 0,0 1 0,0-1 0,-1 1 0,1 0 0,-1-1 0,1 1 0,-1 0 0,1 0 0,-1 0 0,0 0 0,0 0 0,1 0 0,-1 1 0,0-1 0,0 0 0,0 1 0,0 0 0,0-1 0,-3 1 0,1-1 0,0 1 0,-1 0 0,1 0 0,-1 0 0,1 0 0,0 1 0,-1-1 0,1 1 0,0 0 0,0 0 0,0 1 0,-1 0 0,-6 3 0,7-2 0,0 1 0,0-1 0,0 1 0,0-1 0,1 1 0,0 0 0,0 1 0,0-1 0,0 0 0,0 1 0,1 0 0,0 0 0,0-1 0,0 1 0,1 0 0,0 0 0,0 1 0,0-1 0,0 0 0,1 0 0,0 0 0,0 1 0,0-1 0,1 0 0,0 0 0,0 0 0,0 0 0,4 10 0,-2-6 0,1 0 0,0-1 0,0 1 0,0-1 0,1 0 0,1 0 0,-1 0 0,1-1 0,1 0 0,-1 0 0,1-1 0,1 0 0,-1 0 0,1 0 0,10 5 0,-13-8 0,0-1 0,0 0 0,0 0 0,0-1 0,1 1 0,-1-1 0,0 0 0,1-1 0,-1 1 0,1-1 0,-1 0 0,1 0 0,-1-1 0,0 1 0,1-1 0,-1-1 0,10-2 0,-9 1 0,-1 0 0,0 0 0,0 0 0,0-1 0,0 1 0,0-1 0,-1 0 0,0-1 0,0 1 0,0-1 0,0 0 0,-1 0 0,1 0 0,-1 0 0,-1 0 0,3-8 0,-1 2 0,0 0 0,-2-1 0,1 1 0,-2-1 0,1 0 0,-2 1 0,1-1 0,-2 0 0,0 0 0,0 1 0,-5-21 0,5 27 0,-1-1 0,0 1 0,0-1 0,-1 1 0,1-1 0,-1 1 0,0 0 0,-1 0 0,1 1 0,-1-1 0,-5-4 0,6 6 0,0 1 0,-1-1 0,1 1 0,-1 0 0,1 0 0,-1 0 0,0 1 0,0 0 0,0-1 0,0 1 0,0 0 0,0 1 0,0-1 0,0 1 0,0 0 0,0 0 0,-6 1 0,6-1-85,0 1 0,0-1-1,0 1 1,1 0 0,-1 0-1,1 1 1,-1-1 0,1 1-1,-1 0 1,1 0 0,0 0-1,0 0 1,0 0 0,0 1-1,-4 4 1,-3 6-6741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4.018"/>
    </inkml:context>
    <inkml:brush xml:id="br0">
      <inkml:brushProperty name="width" value="0.05" units="cm"/>
      <inkml:brushProperty name="height" value="0.05" units="cm"/>
      <inkml:brushProperty name="color" value="#E71224"/>
    </inkml:brush>
  </inkml:definitions>
  <inkml:trace contextRef="#ctx0" brushRef="#br0">146 198 24575,'0'0'0,"1"0"0,-1 0 0,1 0 0,-1-1 0,1 1 0,-1 0 0,1 0 0,-1 0 0,1 0 0,-1-1 0,1 1 0,-1 0 0,0-1 0,1 1 0,-1 0 0,1-1 0,-1 1 0,0 0 0,1-1 0,-1 1 0,0-1 0,1 1 0,-1 0 0,0-1 0,0 1 0,0-1 0,1 1 0,-1-1 0,0 1 0,0-1 0,0 1 0,0-1 0,0 1 0,0-1 0,0 1 0,0-1 0,0 1 0,0-1 0,0 1 0,0-1 0,0 1 0,-1-1 0,1 1 0,0-1 0,0 1 0,0-1 0,-1 1 0,1-1 0,-13-23 0,12 23 0,0 0 0,0 0 0,0 0 0,-1 0 0,1 0 0,0 0 0,-1 0 0,1 0 0,0 1 0,-1-1 0,1 0 0,-1 1 0,0-1 0,1 1 0,-1 0 0,1 0 0,-1-1 0,0 1 0,1 0 0,-3 0 0,1 1 0,1 0 0,-1-1 0,1 1 0,-1 0 0,1 0 0,-1 1 0,1-1 0,0 0 0,-1 1 0,1 0 0,-2 2 0,-3 2 0,1 1 0,0 0 0,0 1 0,0-1 0,1 1 0,-4 9 0,3-4 0,0 0 0,1 1 0,0-1 0,-3 19 0,7-28 0,0 0 0,0 1 0,1-1 0,-1 1 0,1-1 0,0 1 0,1-1 0,-1 1 0,1-1 0,0 1 0,0-1 0,0 0 0,0 1 0,1-1 0,0 0 0,-1 0 0,6 7 0,-5-9 0,-1-1 0,1 1 0,0-1 0,0 1 0,0-1 0,1 0 0,-1 1 0,0-1 0,0 0 0,1 0 0,-1-1 0,1 1 0,-1 0 0,1-1 0,-1 0 0,1 1 0,-1-1 0,1 0 0,-1 0 0,1-1 0,-1 1 0,1 0 0,-1-1 0,0 0 0,1 1 0,-1-1 0,0 0 0,4-2 0,3-1 0,0-1 0,-1 1 0,0-1 0,0-1 0,-1 0 0,10-8 0,-6 2 0,-1 0 0,0 0 0,-1-1 0,-1 0 0,0-1 0,0 1 0,-1-2 0,-1 1 0,-1-1 0,5-17 0,-4 9 0,-2 0 0,0 1 0,-2-1 0,0-1 0,-2 1 0,-3-28 0,10 123 0,18 153 0,-6-115-1365,-14-85-5461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0.015"/>
    </inkml:context>
    <inkml:brush xml:id="br0">
      <inkml:brushProperty name="width" value="0.05" units="cm"/>
      <inkml:brushProperty name="height" value="0.05" units="cm"/>
    </inkml:brush>
  </inkml:definitions>
  <inkml:trace contextRef="#ctx0" brushRef="#br0">331 147 24575,'0'-13'0,"1"4"0,-1 1 0,-1 0 0,1 0 0,-1 0 0,-3-10 0,3 16 0,1 0 0,-1 0 0,0 0 0,0 1 0,0-1 0,0 0 0,0 1 0,0-1 0,0 1 0,0-1 0,-1 1 0,1-1 0,-1 1 0,1 0 0,-1 0 0,1 0 0,-1 0 0,0 0 0,1 0 0,-1 0 0,0 1 0,0-1 0,0 0 0,0 1 0,0 0 0,1-1 0,-5 1 0,-2 0 0,-1 0 0,0 1 0,0 0 0,1 1 0,-1 0 0,1 0 0,0 1 0,-1 0 0,1 0 0,0 1 0,-10 6 0,1 0 0,2 1 0,-1 0 0,1 2 0,-15 15 0,22-19 0,0 0 0,0 0 0,2 0 0,-1 1 0,1 0 0,0 1 0,1-1 0,0 1 0,1 0 0,0 0 0,1 0 0,0 1 0,1-1 0,0 1 0,0 11 0,2-13 0,1 0 0,-1 0 0,2-1 0,-1 1 0,1-1 0,1 0 0,0 1 0,0-1 0,0 0 0,2 0 0,-1-1 0,1 1 0,0-1 0,0 0 0,1-1 0,1 1 0,-1-1 0,13 11 0,-3-6 0,-1-1 0,2-1 0,-1 0 0,1-1 0,1-1 0,0-1 0,0 0 0,0-1 0,1-1 0,0-1 0,0-1 0,28 2 0,-22-4 0,-1 0 0,1-2 0,-1-1 0,1-1 0,-1-1 0,0-1 0,0-1 0,-1-1 0,33-15 0,-46 17 0,1 0 0,-2-1 0,1 0 0,-1 0 0,1-1 0,-2-1 0,1 1 0,-1-1 0,0-1 0,-1 1 0,0-1 0,-1-1 0,1 1 0,-2-1 0,1 0 0,-2-1 0,1 1 0,-1-1 0,-1 0 0,0 0 0,0 0 0,-1 0 0,-1-1 0,0 1 0,0 0 0,-1-1 0,-1 1 0,0-1 0,-2-11 0,0 7 38,-1-1 0,-1 0 0,0 1 0,-1 0 0,-1 0 0,0 1 0,-2 0 0,-10-16 0,14 23-145,-1 0 0,-1 1 1,0-1-1,0 1 0,0 1 1,-1-1-1,0 1 0,0 1 1,0-1-1,-1 1 0,0 1 1,0-1-1,0 2 0,0-1 1,-11-1-1,-22-2-6719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4.372"/>
    </inkml:context>
    <inkml:brush xml:id="br0">
      <inkml:brushProperty name="width" value="0.05" units="cm"/>
      <inkml:brushProperty name="height" value="0.05" units="cm"/>
      <inkml:brushProperty name="color" value="#E71224"/>
    </inkml:brush>
  </inkml:definitions>
  <inkml:trace contextRef="#ctx0" brushRef="#br0">8 142 24575,'34'-12'0,"-18"10"0,1 0 0,-1 2 0,24 1 0,-28 1 0,1-2 0,-1 1 0,0-2 0,1 0 0,-1 0 0,0-1 0,14-4 0,-25 6 0,0-1 0,0 1 0,1-1 0,-1 1 0,0-1 0,0 1 0,0-1 0,0 0 0,0 0 0,0 1 0,-1-1 0,1 0 0,0 0 0,0 0 0,-1 0 0,1 0 0,0 0 0,-1 0 0,1 0 0,-1 0 0,1 0 0,-1 0 0,1 0 0,-1-1 0,0 1 0,0 0 0,0 0 0,0 0 0,0 0 0,0-1 0,0 1 0,0 0 0,0 0 0,0 0 0,0-1 0,-1 1 0,1 0 0,-1 0 0,1 0 0,-1 0 0,1 0 0,-1 0 0,1 0 0,-2-1 0,-2-4 0,1 1 0,-1-1 0,0 1 0,-1 0 0,1 1 0,-11-9 0,11 9 0,-1 1 0,1 0 0,-1 0 0,0 0 0,0 0 0,-1 1 0,1 0 0,0 0 0,-1 1 0,1-1 0,-1 1 0,1 0 0,-1 1 0,0-1 0,1 1 0,-1 0 0,0 1 0,1-1 0,-1 1 0,1 0 0,-1 0 0,1 1 0,-1 0 0,1 0 0,0 0 0,0 0 0,0 1 0,0 0 0,0 0 0,1 1 0,-1-1 0,1 1 0,0 0 0,0 0 0,0 0 0,0 0 0,1 1 0,0 0 0,0 0 0,0 0 0,1 0 0,-1 0 0,-1 8 0,2-7 14,0 1 1,0 0-1,1 0 0,0 0 0,0 0 1,1 0-1,0 1 0,0-1 0,0 0 0,1 0 1,0 0-1,1 0 0,0 0 0,0-1 1,0 1-1,1 0 0,0-1 0,0 1 0,1-1 1,-1 0-1,1 0 0,1-1 0,5 8 1,-1-5-137,-1 0 0,1 0 0,0-1 0,1 0 0,0-1 0,0 0 0,0 0 0,1-1 0,0-1 1,0 1-1,0-2 0,1 0 0,13 3 0,25-1-6704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5.237"/>
    </inkml:context>
    <inkml:brush xml:id="br0">
      <inkml:brushProperty name="width" value="0.05" units="cm"/>
      <inkml:brushProperty name="height" value="0.05" units="cm"/>
      <inkml:brushProperty name="color" value="#E71224"/>
    </inkml:brush>
  </inkml:definitions>
  <inkml:trace contextRef="#ctx0" brushRef="#br0">1294 196 24575,'-6'-12'0,"-1"0"0,0 0 0,-1 1 0,0 0 0,0 0 0,-1 1 0,-1 0 0,0 1 0,0 0 0,-1 0 0,0 1 0,0 1 0,-1-1 0,0 2 0,0 0 0,0 0 0,-1 2 0,-26-8 0,2 4 0,0 2 0,0 2 0,0 1 0,-1 2 0,-61 5 0,25 5 0,-134 34 0,163-32 0,1 3 0,0 1 0,1 3 0,1 1 0,1 2 0,-43 29 0,69-39 0,0 1 0,1 0 0,0 1 0,1 1 0,0 0 0,1 1 0,-16 26 0,21-29 0,1 0 0,0 1 0,1 0 0,0 0 0,2 0 0,-1 1 0,1-1 0,1 1 0,1 0 0,0 0 0,1 21 0,2-15 3,1 1-1,1-1 0,1 0 1,1 0-1,0 0 1,2-1-1,0 0 1,1 0-1,1-1 0,0 0 1,2-1-1,0 0 1,23 25-1,-3-9-30,2-1 0,1-2 0,1-2-1,1-1 1,46 25 0,-11-13-102,2-3 0,1-4-1,1-3 1,2-3 0,89 17 0,-47-20-265,1-5 0,216 3 0,-250-20 348,-1-4 0,0-4 0,0-4 0,93-24 0,-138 23 15,0-1 0,-1-2 0,-1-2-1,42-25 1,-55 26 22,-1-1-1,0-1 1,-2-1-1,0-1 1,-1-1-1,30-38 1,-38 40 110,0 0 0,-2 0 0,-1-2 0,0 1 1,-1-1-1,-2-1 0,0 0 0,-1 0 0,6-40 1,-10 46-26,-2-1 1,0 1-1,0-1 1,-2 0-1,0 0 1,-1 1-1,-1-1 1,0 1-1,-1 0 1,-1 0-1,-1 0 1,0 0-1,-1 1 1,-10-17-1,3 11-27,-2 1 0,0 0 1,-1 2-1,0 0 0,-2 0 0,0 2 0,-1 0 0,0 2 0,-31-17 0,-1 4-103,0 2 1,-111-35-1,38 25-208,-2 6 0,0 6-1,-2 5 1,0 6 0,-1 5 0,-140 11 0,163 4-5967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5.874"/>
    </inkml:context>
    <inkml:brush xml:id="br0">
      <inkml:brushProperty name="width" value="0.05" units="cm"/>
      <inkml:brushProperty name="height" value="0.05" units="cm"/>
      <inkml:brushProperty name="color" value="#E71224"/>
    </inkml:brush>
  </inkml:definitions>
  <inkml:trace contextRef="#ctx0" brushRef="#br0">53 271 24575,'0'0'0,"0"0"0,0 0 0,0 0 0,0 0 0,0 0 0,0-1 0,0 1 0,0 0 0,0 0 0,0 0 0,0 0 0,0-1 0,0 1 0,0 0 0,0 0 0,0 0 0,0 0 0,0-1 0,0 1 0,0 0 0,0 0 0,0 0 0,0 0 0,0 0 0,0-1 0,0 1 0,0 0 0,0 0 0,0 0 0,-1 0 0,1 0 0,0-1 0,0 1 0,0 0 0,0 0 0,0 0 0,-1 0 0,1 0 0,0 0 0,0 0 0,0 0 0,0 0 0,0 0 0,-1 0 0,1 0 0,0 0 0,0 0 0,0 0 0,0 0 0,-1 0 0,1 0 0,0 0 0,0 0 0,0 0 0,0 0 0,-1 0 0,1 0 0,0 0 0,0 0 0,0 0 0,0 0 0,-1 0 0,1 0 0,-7 11 0,3 16 0,2 1 0,0-1 0,4 48 0,0-15 0,-2-57 0,1 43 0,-3 0 0,-9 65 0,9-187 0,59-384 0,-53 437 0,13-34 0,-15 50 0,1 0 0,0 1 0,0-1 0,1 1 0,-1 0 0,1 0 0,1 1 0,-1-1 0,8-6 0,-10 10 0,0 0 0,0 1 0,0 0 0,0-1 0,0 1 0,0 0 0,0 0 0,0 0 0,1 0 0,-1 1 0,0-1 0,0 1 0,1-1 0,-1 1 0,1 0 0,-1 0 0,0 0 0,4 0 0,-2 1 0,0 0 0,-1 0 0,1 0 0,-1 1 0,0-1 0,1 1 0,-1 0 0,0 0 0,0 0 0,6 5 0,-3-1 0,0 1 0,0 0 0,-1 0 0,0 0 0,0 0 0,0 1 0,-1-1 0,0 1 0,3 11 0,-5-14 11,-1 1 0,1-1-1,-1 1 1,-1 0 0,1-1-1,-1 1 1,0 0 0,0 0-1,-1-1 1,1 1 0,-1 0-1,-1-1 1,1 1 0,-1-1-1,-3 8 1,1-5 6,-1 0 0,1-1 0,-1 0 0,-1 0 0,1-1 0,-1 1 0,-1-1 0,1-1 1,-10 8-1,-5 0-261,-1 0 0,-1-1 0,1-1 0,-2-1 1,1-2-1,-27 7 0,21-8-6582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6.730"/>
    </inkml:context>
    <inkml:brush xml:id="br0">
      <inkml:brushProperty name="width" value="0.05" units="cm"/>
      <inkml:brushProperty name="height" value="0.05" units="cm"/>
      <inkml:brushProperty name="color" value="#E71224"/>
    </inkml:brush>
  </inkml:definitions>
  <inkml:trace contextRef="#ctx0" brushRef="#br0">1 14 24575,'1'-1'0,"1"0"0,-1 0 0,1-1 0,0 1 0,-1 0 0,1 0 0,0 0 0,0 0 0,0 1 0,-1-1 0,1 0 0,0 1 0,0 0 0,0-1 0,0 1 0,0 0 0,0 0 0,0 0 0,3 0 0,-2 1 0,1 0 0,0 0 0,-1 0 0,1 0 0,-1 1 0,0 0 0,1 0 0,-1-1 0,5 6 0,1 0 0,0 1 0,-1 1 0,0-1 0,-1 2 0,10 14 0,-12-15 0,0 0 0,0 0 0,-1 1 0,0 0 0,-1 0 0,0 0 0,-1 0 0,0 0 0,0 0 0,-1 17 0,0-21 0,-2 0 0,1 0 0,-1 0 0,0-1 0,0 1 0,0 0 0,-1-1 0,0 1 0,0-1 0,-1 1 0,1-1 0,-1 0 0,0 0 0,0 0 0,-1-1 0,0 1 0,1-1 0,-2 0 0,1 0 0,-7 5 0,10-7 0,-1-1 0,1 0 0,-1 0 0,1 0 0,-1 0 0,0 0 0,1 0 0,-1-1 0,0 1 0,0 0 0,1-1 0,-1 1 0,0-1 0,0 0 0,0 0 0,0 0 0,0 0 0,0 0 0,1 0 0,-1 0 0,0 0 0,0-1 0,0 1 0,0-1 0,1 1 0,-1-1 0,0 0 0,1 0 0,-1 0 0,0 0 0,1 0 0,-1 0 0,1 0 0,-3-3 0,2 1 0,-1-1 0,0 0 0,1 0 0,0 0 0,0 0 0,0 0 0,1 0 0,-1-1 0,1 1 0,0-1 0,0 1 0,0-1 0,1-5 0,0 0 0,1 0 0,0 1 0,0-1 0,1 1 0,0-1 0,1 1 0,0 0 0,1 0 0,0 0 0,0 0 0,0 0 0,2 1 0,-1 0 0,1 0 0,0 0 0,0 1 0,1 0 0,12-10 0,-14 12 0,1 1 0,-1 0 0,1 1 0,-1-1 0,1 1 0,0 0 0,0 0 0,1 1 0,-1 0 0,0 0 0,1 1 0,0-1 0,-1 1 0,1 1 0,0-1 0,-1 1 0,1 0 0,0 1 0,-1 0 0,1 0 0,-1 0 0,1 1 0,-1-1 0,1 2 0,-1-1 0,0 1 0,11 6 0,0 3 0,26 14 0,-45-24 0,-1 0 0,0 0 0,1 0 0,-1 0 0,1 1 0,0-1 0,0 1 0,0-1 0,-2 4 0,2-4 0,1 1 0,-1 0 0,1-1 0,0 1 0,0 0 0,0-1 0,0 1 0,0 0 0,0 0 0,1 0 0,-1 0 0,1 0 0,0 0 0,0 0 0,0 0 0,0 0 0,1 0 0,-1 0 0,1 0 0,0 0 0,0-1 0,0 1 0,0 0 0,3 4 0,-1-3 0,0 0 0,0 0 0,0-1 0,1 0 0,-1 0 0,1 0 0,0 0 0,0 0 0,0-1 0,0 0 0,1 1 0,-1-2 0,1 1 0,8 2 0,-4-2 0,1 0 0,-1 0 0,1-1 0,0 0 0,0-1 0,-1 0 0,1 0 0,0-1 0,14-3 0,-20 3 0,1-1 0,-1 1 0,0-1 0,0 1 0,0-1 0,0 0 0,0-1 0,0 1 0,-1-1 0,1 0 0,-1 0 0,1 0 0,-1 0 0,0 0 0,-1-1 0,1 1 0,0-1 0,-1 0 0,0 0 0,0 0 0,0 0 0,2-8 0,-3 9 0,0-1 0,0 1 0,-1-1 0,0 1 0,1 0 0,-1-1 0,0 1 0,0-1 0,-1 1 0,1 0 0,-1-1 0,0 1 0,0 0 0,0-1 0,0 1 0,0 0 0,-1 0 0,0 0 0,-2-3 0,1 2 0,0 0 0,0 0 0,-1 1 0,1 0 0,-1 0 0,0 0 0,0 0 0,0 0 0,-1 1 0,1 0 0,-1 0 0,-6-3 0,6 4 0,-1-1 0,1 1 0,-1 0 0,1 0 0,-1 1 0,1 0 0,-1 0 0,1 0 0,-1 0 0,1 1 0,-7 1 0,9-1 0,-1 0 0,1 1 0,0-1 0,-1 0 0,1 1 0,0 0 0,0 0 0,0 0 0,0 0 0,0 0 0,1 1 0,-1-1 0,1 1 0,-1 0 0,1 0 0,0 0 0,-3 5 0,5-7 0,-1-1 0,1 1 0,-1 0 0,1 0 0,0-1 0,-1 1 0,1 0 0,0 0 0,0 0 0,0-1 0,0 1 0,-1 0 0,1 0 0,0 0 0,0 0 0,1-1 0,-1 1 0,0 0 0,0 0 0,0 0 0,0 0 0,1-1 0,-1 1 0,0 0 0,1 0 0,-1-1 0,1 1 0,-1 0 0,1 0 0,0 0 0,1 1 0,0-1 0,0 0 0,0 0 0,1 0 0,-1 0 0,0 0 0,0 0 0,1-1 0,-1 1 0,5 0 0,5 0 0,0-1 0,0 0 0,17-2 0,-13-2 0,0 1 0,-1-2 0,20-8 0,-10 4 0,-25 8 0,1 1 0,0-1 0,0 1 0,0 0 0,0-1 0,0 1 0,0 0 0,0 0 0,-1 0 0,1 0 0,0 0 0,0 0 0,0 0 0,0 0 0,0 0 0,0 0 0,0 0 0,0 0 0,0 1 0,0-1 0,0 0 0,-1 1 0,1-1 0,0 1 0,0-1 0,0 1 0,-1-1 0,1 1 0,0 0 0,-1-1 0,1 1 0,0 0 0,-1 0 0,1-1 0,-1 1 0,1 0 0,-1 0 0,1 0 0,-1 0 0,0-1 0,1 1 0,-1 0 0,0 0 0,0 1 0,1 5 0,0 1 0,0-1 0,-1 1 0,-1 12 0,0-11 0,-3 69 0,-27 142 0,31-217-50,-1 0-1,0 1 1,0-1-1,1 0 0,-2 0 1,1 0-1,0 0 1,-1 0-1,1 0 1,-1 0-1,0 0 0,0 0 1,0-1-1,0 1 1,-1-1-1,1 1 1,-1-1-1,1 0 0,-1 0 1,0 0-1,0-1 1,0 1-1,0-1 1,0 1-1,0-1 1,-6 1-1,-10 1-6775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7.084"/>
    </inkml:context>
    <inkml:brush xml:id="br0">
      <inkml:brushProperty name="width" value="0.05" units="cm"/>
      <inkml:brushProperty name="height" value="0.05" units="cm"/>
      <inkml:brushProperty name="color" value="#E71224"/>
    </inkml:brush>
  </inkml:definitions>
  <inkml:trace contextRef="#ctx0" brushRef="#br0">0 1 24575,'3'0'0,"-2"0"0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5.522"/>
    </inkml:context>
    <inkml:brush xml:id="br0">
      <inkml:brushProperty name="width" value="0.05" units="cm"/>
      <inkml:brushProperty name="height" value="0.05" units="cm"/>
      <inkml:brushProperty name="color" value="#E71224"/>
    </inkml:brush>
  </inkml:definitions>
  <inkml:trace contextRef="#ctx0" brushRef="#br0">1 406 24575,'4'-4'0,"3"-4"0,1 1 0,-1 0 0,2 0 0,12-8 0,-20 15 0,0-1 0,0 0 0,0 0 0,0 1 0,1-1 0,-1 1 0,0-1 0,0 1 0,1-1 0,-1 1 0,0 0 0,1 0 0,-1-1 0,0 1 0,1 0 0,-1 0 0,1 0 0,-1 1 0,0-1 0,1 0 0,-1 0 0,0 1 0,0-1 0,1 1 0,-1-1 0,0 1 0,0 0 0,0-1 0,1 1 0,-1 0 0,0 0 0,0 0 0,0 0 0,0 0 0,0 0 0,-1 0 0,1 0 0,0 0 0,0 0 0,-1 0 0,1 0 0,-1 1 0,1-1 0,0 2 0,3 12 0,0 1 0,-1-1 0,-1 1 0,1 31 0,-1-18 0,1-1 0,-1-13 0,-1 0 0,0 0 0,-1 1 0,-1-1 0,-3 26 0,3-40 0,1 0 0,0 0 0,0 0 0,-1 0 0,1 0 0,-1 0 0,1 0 0,-1 0 0,1 0 0,-1 0 0,1 0 0,-1 0 0,0 0 0,-1 1 0,2-2 0,-1 0 0,1 0 0,0 0 0,-1 0 0,1 0 0,-1 0 0,1 0 0,0 0 0,-1 0 0,1 0 0,0 0 0,-1 0 0,1 0 0,0 0 0,-1 0 0,1 0 0,0 0 0,-1 0 0,1 0 0,0 0 0,-1-1 0,1 1 0,0 0 0,-1 0 0,1 0 0,0-1 0,0 1 0,-1-1 0,-1-1 0,0 0 0,1 0 0,-1-1 0,1 1 0,-1-1 0,1 1 0,0-1 0,0 1 0,-1-5 0,-4-19 0,2 1 0,1-1 0,1 0 0,2-44 0,5 14 0,11-61 0,-8 77 0,18-54 0,-20 76 0,1 1 0,0 0 0,2 0 0,0 1 0,15-21 0,-21 34 0,-1-1 0,1 1 0,0 0 0,1 0 0,-1 0 0,0 0 0,1 1 0,-1-1 0,1 1 0,0 0 0,0 0 0,0 0 0,0 1 0,8-3 0,-10 4 0,1 0 0,-1 0 0,0 0 0,0 0 0,0 0 0,0 1 0,1-1 0,-1 1 0,0-1 0,0 1 0,0 0 0,0 0 0,0 0 0,0 0 0,-1 0 0,1 0 0,0 0 0,0 1 0,-1-1 0,1 1 0,-1-1 0,1 1 0,-1 0 0,0-1 0,1 1 0,-1 0 0,0 0 0,0 0 0,0 0 0,-1 0 0,2 3 0,2 6 0,-1 0 0,-1 0 0,1 1 0,-2-1 0,0 1 0,0-1 0,-1 1 0,0 0 0,-1-1 0,0 1 0,-1 0 0,0-1 0,-1 0 0,-6 16 0,1-7 0,-1 0 0,0 0 0,-2-1 0,0 0 0,-1-1 0,-26 30 0,24-34 0,11-12 0,0 0 0,0 0 0,1 0 0,-1 1 0,1-1 0,-1 1 0,1 0 0,0-1 0,0 1 0,0 0 0,1 0 0,-1 1 0,-1 4 0,4-5 0,0 0 0,1-1 0,-1 1 0,1-1 0,0 1 0,-1-1 0,1 0 0,0 0 0,1 1 0,-1-2 0,0 1 0,1 0 0,-1 0 0,4 1 0,4 5 0,53 49 0,-40-34 0,2-1 0,45 32 0,-49-44-1365,-3-3-5461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6.192"/>
    </inkml:context>
    <inkml:brush xml:id="br0">
      <inkml:brushProperty name="width" value="0.05" units="cm"/>
      <inkml:brushProperty name="height" value="0.05" units="cm"/>
      <inkml:brushProperty name="color" value="#E71224"/>
    </inkml:brush>
  </inkml:definitions>
  <inkml:trace contextRef="#ctx0" brushRef="#br0">16 105 24575,'75'14'0,"-71"-13"0,8 0 0,-1-1 0,1 0 0,-1 0 0,1-1 0,10-2 0,-20 2 0,0 1 0,0-1 0,-1 1 0,1-1 0,0 0 0,-1 1 0,1-1 0,0 0 0,-1 0 0,0 0 0,1 0 0,-1-1 0,1 1 0,-1 0 0,0-1 0,2-1 0,-3 1 0,1 0 0,0 0 0,-1 0 0,0 0 0,1 0 0,-1 1 0,0-1 0,0 0 0,0 0 0,0 0 0,0 0 0,-1 0 0,1 0 0,0 0 0,-1 0 0,0 1 0,1-1 0,-1 0 0,-1-2 0,0 0 0,0 0 0,0 1 0,0-1 0,-1 0 0,1 1 0,-1-1 0,0 1 0,0 0 0,0 0 0,0 0 0,-1 0 0,1 1 0,-1-1 0,0 1 0,0 0 0,1 0 0,-6-2 0,6 4 0,0-1 0,0 0 0,-1 1 0,1-1 0,0 1 0,0 0 0,0 0 0,0 0 0,0 1 0,-1-1 0,1 1 0,0-1 0,0 1 0,0 0 0,0 0 0,1 1 0,-1-1 0,0 1 0,0-1 0,1 1 0,-1 0 0,1 0 0,-1 0 0,-2 4 0,-3 2 0,1 1 0,1 1 0,0-1 0,0 1 0,1 0 0,0 0 0,1 1 0,0-1 0,1 1 0,0 0 0,1 0 0,0 0 0,0 0 0,1 14 0,1-18 0,0-1 0,1 1 0,-1 0 0,1-1 0,1 1 0,-1-1 0,1 1 0,1-1 0,-1 0 0,1 0 0,3 7 0,-3-9 0,0 0 0,0 0 0,0-1 0,1 1 0,-1-1 0,1 0 0,0 0 0,0 0 0,0 0 0,0-1 0,0 0 0,1 0 0,-1 0 0,1 0 0,0 0 0,7 1 0,0-2 0,0 0 0,0 0 0,0-1 0,0-1 0,0 0 0,0 0 0,0-1 0,0-1 0,0 0 0,-1-1 0,1 0 0,-1-1 0,11-5 0,-1-2 0,0 0 0,0-1 0,-2-1 0,0-1 0,27-27 0,-35 32 0,-1-1 0,-1-1 0,8-12 0,-15 22 0,0-1 0,0 0 0,-1 1 0,1-1 0,-1 0 0,0 0 0,0 0 0,0 0 0,0 0 0,-1 0 0,1 0 0,-1 0 0,1 0 0,-1 0 0,0 0 0,0 0 0,-1 0 0,1 0 0,-1-1 0,1 1 0,-2-3 0,0 4 0,1 0 0,-1 0 0,0 0 0,0 0 0,0 0 0,0 1 0,0-1 0,0 1 0,0-1 0,0 1 0,-1 0 0,1 0 0,0 0 0,-1 0 0,1 0 0,-1 0 0,1 1 0,-1-1 0,0 1 0,1 0 0,-1 0 0,1 0 0,-5 0 0,0 1 0,1-1 0,-1 1 0,0 0 0,1 1 0,-1-1 0,1 1 0,0 1 0,-7 2 0,11-4 0,0 0 0,0-1 0,1 1 0,-1 0 0,1 0 0,-1 0 0,1 0 0,-1 1 0,1-1 0,0 0 0,0 1 0,-1-1 0,1 1 0,0-1 0,0 1 0,0-1 0,1 1 0,-1 0 0,0-1 0,0 1 0,1 0 0,-1 0 0,1-1 0,0 1 0,0 0 0,-1 0 0,1 0 0,0 0 0,1-1 0,-1 1 0,0 0 0,0 0 0,1 0 0,-1-1 0,1 1 0,-1 0 0,3 2 0,-2-1 0,1-1 0,-1 0 0,1 0 0,0 0 0,-1-1 0,1 1 0,0 0 0,0-1 0,1 1 0,-1-1 0,0 0 0,0 0 0,1 0 0,-1 0 0,0 0 0,1 0 0,-1 0 0,1-1 0,-1 1 0,1-1 0,0 0 0,-1 0 0,1 0 0,-1 0 0,1 0 0,-1-1 0,4 0 0,-5 1 0,0-1 0,1 1 0,-1-1 0,0 1 0,1 0 0,-1 0 0,1 0 0,-1 0 0,1 0 0,-1 0 0,1 0 0,-1 0 0,0 0 0,1 1 0,-1-1 0,1 1 0,-1-1 0,0 1 0,1-1 0,-1 1 0,0 0 0,2 1 0,-1 0 0,-1 1 0,1 0 0,-1-1 0,1 1 0,-1 0 0,0 0 0,0 0 0,-1-1 0,1 1 0,0 6 0,11 66 132,12 67 25,-18-120-488,1 0 1,0 0-1,1 0 0,14 24 0,-8-22-6495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6.549"/>
    </inkml:context>
    <inkml:brush xml:id="br0">
      <inkml:brushProperty name="width" value="0.05" units="cm"/>
      <inkml:brushProperty name="height" value="0.05" units="cm"/>
      <inkml:brushProperty name="color" value="#E71224"/>
    </inkml:brush>
  </inkml:definitions>
  <inkml:trace contextRef="#ctx0" brushRef="#br0">1 46 24575,'1'23'0,"0"0"0,2 0 0,1 0 0,0-1 0,2 1 0,12 32 0,-17-54 0,-1 1 0,0-1 0,1 0 0,-1 0 0,1 1 0,-1-1 0,1 0 0,0 0 0,-1 1 0,1-1 0,0 0 0,0 0 0,0 0 0,0 0 0,0 0 0,0 0 0,0-1 0,0 1 0,0 0 0,1 0 0,-1-1 0,0 1 0,0-1 0,1 1 0,-1-1 0,0 1 0,3-1 0,-2-1 0,0 1 0,-1-1 0,1 0 0,0 0 0,0 0 0,-1 0 0,1 0 0,-1-1 0,1 1 0,-1 0 0,1-1 0,-1 1 0,0-1 0,0 0 0,0 1 0,0-1 0,0 0 0,1-3 0,11-20-195,-2 0 0,-1-1 0,-1-1 0,-1 0 0,-1 0 0,5-52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7.184"/>
    </inkml:context>
    <inkml:brush xml:id="br0">
      <inkml:brushProperty name="width" value="0.05" units="cm"/>
      <inkml:brushProperty name="height" value="0.05" units="cm"/>
      <inkml:brushProperty name="color" value="#E71224"/>
    </inkml:brush>
  </inkml:definitions>
  <inkml:trace contextRef="#ctx0" brushRef="#br0">32 148 24575,'0'2'0,"0"1"0,1 0 0,-1 0 0,1 0 0,0-1 0,0 1 0,0 0 0,0-1 0,0 1 0,1-1 0,-1 1 0,1-1 0,-1 0 0,1 1 0,0-1 0,0 0 0,0 0 0,0 0 0,1-1 0,-1 1 0,0 0 0,1-1 0,-1 0 0,1 1 0,-1-1 0,1 0 0,0 0 0,-1-1 0,1 1 0,0 0 0,3-1 0,-2 1 0,-1 0 0,1-1 0,0 1 0,-1-1 0,1 0 0,0-1 0,-1 1 0,1 0 0,0-1 0,-1 0 0,1 0 0,-1 0 0,1 0 0,-1-1 0,1 1 0,-1-1 0,0 0 0,0 0 0,0 0 0,0 0 0,0-1 0,0 1 0,3-5 0,-1 0 0,-2 0 0,1 0 0,-1-1 0,0 1 0,3-10 0,-5 13 0,0 1 0,0-1 0,-1 1 0,1-1 0,-1 1 0,0-1 0,0 1 0,0-1 0,0 0 0,-1 1 0,1-1 0,-1 1 0,-2-7 0,2 9 0,0 0 0,1 0 0,-1 0 0,0 0 0,1 0 0,-1 0 0,0 0 0,0 0 0,0 0 0,0 0 0,0 1 0,0-1 0,0 0 0,0 1 0,0-1 0,0 1 0,0-1 0,0 1 0,0-1 0,0 1 0,-1 0 0,1 0 0,-1-1 0,-1 1 0,0 1 0,0-1 0,0 0 0,0 1 0,0-1 0,0 1 0,0 0 0,0 0 0,-3 2 0,-5 3 0,1 0 0,0 0 0,-15 14 0,15-12 0,1 1 0,0 0 0,1 1 0,0-1 0,-11 19 0,16-23 0,-1 1 0,2 0 0,-1 0 0,1-1 0,-1 2 0,2-1 0,-1 0 0,1 0 0,0 1 0,0-1 0,0 0 0,2 13 0,-1-16 0,0 0 0,1-1 0,0 1 0,-1-1 0,1 1 0,0-1 0,0 0 0,1 1 0,-1-1 0,0 0 0,1 0 0,-1 1 0,1-1 0,0-1 0,0 1 0,-1 0 0,5 3 0,-2-3 0,1 1 0,-1-1 0,1 0 0,-1 0 0,1-1 0,-1 1 0,1-1 0,0 0 0,5 0 0,2 0 0,1 0 0,-1-1 0,1-1 0,-1 0 0,1-1 0,20-6 0,-12 2 0,-2-2 0,1 0 0,-1-1 0,0-1 0,-1-1 0,24-18 0,-34 23 0,0 0 0,-1-1 0,0 1 0,0-2 0,0 1 0,-1-1 0,0 0 0,-1 0 0,0-1 0,0 1 0,-1-1 0,0 0 0,0 0 0,-1-1 0,4-18 0,-7 24 0,0-1 0,0 0 0,-1 1 0,1-1 0,-1 0 0,0 1 0,0-1 0,-1 1 0,1-1 0,-1 1 0,0 0 0,0 0 0,-3-4 0,4 6 0,0 0 0,0 1 0,0 0 0,0-1 0,0 1 0,0 0 0,-1-1 0,1 1 0,0 0 0,-1 0 0,1 0 0,-1 0 0,1 0 0,-1 0 0,0 1 0,1-1 0,-1 1 0,0-1 0,1 1 0,-1-1 0,0 1 0,0 0 0,1 0 0,-1 0 0,0 0 0,0 0 0,1 0 0,-1 0 0,0 1 0,0-1 0,1 0 0,-1 1 0,0 0 0,1-1 0,-1 1 0,-2 2 0,2-2 0,1 0 0,-1 0 0,1 0 0,0 1 0,-1-1 0,1 1 0,0-1 0,0 1 0,0-1 0,0 1 0,0 0 0,0-1 0,0 1 0,1 0 0,-1 0 0,0-1 0,1 1 0,0 0 0,-1 0 0,1 0 0,0 0 0,0 0 0,0 0 0,0 0 0,0 0 0,1 0 0,-1-1 0,1 1 0,-1 0 0,1 0 0,-1 0 0,1-1 0,1 3 0,3 7 0,1-1 0,-1 1 0,15 17 0,-19-28 0,9 13 0,2 0 0,19 16 0,-23-23 0,0 1 0,0 0 0,-1 0 0,0 1 0,0 0 0,-1 0 0,0 1 0,-1 0 0,8 14 0,-13-21 0,1-1 0,-1 1 0,1-1 0,-1 1 0,0-1 0,0 1 0,0-1 0,0 1 0,0-1 0,0 1 0,0-1 0,0 1 0,0-1 0,-1 1 0,1-1 0,-1 1 0,1-1 0,-1 0 0,0 1 0,1-1 0,-1 0 0,0 1 0,-1 0 0,-1 1 0,1-1 0,-1 0 0,0 0 0,1 0 0,-1 0 0,0 0 0,0-1 0,-1 1 0,1-1 0,-4 1 0,-2 1 0,1-1 0,-1 0 0,0-1 0,0 0 0,0-1 0,1 0 0,-14-1 0,19 0-124,0 1 0,-1-1 0,1 0 0,0 0 0,0-1 0,0 1-1,0-1 1,0 1 0,1-1 0,-6-4 0,-6-8-6702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17.538"/>
    </inkml:context>
    <inkml:brush xml:id="br0">
      <inkml:brushProperty name="width" value="0.05" units="cm"/>
      <inkml:brushProperty name="height" value="0.05" units="cm"/>
      <inkml:brushProperty name="color" value="#E71224"/>
    </inkml:brush>
  </inkml:definitions>
  <inkml:trace contextRef="#ctx0" brushRef="#br0">1 33 24575,'1'-1'0,"3"-3"0,0 0 0,0 0 0,1 0 0,-1 1 0,1-1 0,6-2 0,-10 5 0,1 1 0,-1-1 0,0 1 0,0 0 0,0 0 0,0-1 0,1 1 0,-1 0 0,0 0 0,0 0 0,1 0 0,-1 1 0,0-1 0,0 0 0,0 0 0,0 1 0,1-1 0,-1 1 0,0-1 0,0 1 0,0-1 0,0 1 0,0 0 0,0-1 0,0 1 0,0 0 0,0 0 0,-1 0 0,1 0 0,0 0 0,0 0 0,-1 0 0,1 0 0,0 0 0,-1 0 0,1 1 0,8 17 0,-1 1 0,-1-1 0,-1 2 0,4 19 0,4 12 0,64 179-541,-67-200-283,-1-1-6002</inkml:trace>
  <inkml:trace contextRef="#ctx0" brushRef="#br0" timeOffset="1">162 371 24575,'-3'-3'0,"0"-6"0,-1-5 0,1-2 0,1-1 0,4 1 0,3 5 0,8 1 0,3 2 0,5 3 0,4 1 0,1 3 0,1-3 0,-4 1-8191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0.515"/>
    </inkml:context>
    <inkml:brush xml:id="br0">
      <inkml:brushProperty name="width" value="0.05" units="cm"/>
      <inkml:brushProperty name="height" value="0.05" units="cm"/>
    </inkml:brush>
  </inkml:definitions>
  <inkml:trace contextRef="#ctx0" brushRef="#br0">249 0 24575,'-2'15'0,"0"0"0,-1-1 0,0 1 0,-1-1 0,-1 0 0,0 0 0,-1 0 0,-8 13 0,-5 13 0,-50 104 0,57-123 0,0-2 0,-2 0 0,0 0 0,-31 30 0,43-48 0,1 0 0,-1 1 0,1-1 0,-1 0 0,1 1 0,0-1 0,0 1 0,0-1 0,0 1 0,0 0 0,0 0 0,0-1 0,0 1 0,0 0 0,1 0 0,-1 0 0,1 0 0,0 0 0,-1 0 0,1 0 0,0 0 0,1 3 0,0-2 0,0 0 0,0 0 0,1-1 0,0 1 0,-1-1 0,1 1 0,0-1 0,0 0 0,1 1 0,-1-1 0,0 0 0,1-1 0,-1 1 0,5 2 0,11 7 0,1-1 0,0-1 0,0-1 0,1-1 0,0 0 0,42 7 0,-27-9 0,1-1 0,0-1 0,47-4 0,-65 0 0,0 0 0,-1-2 0,1 0 0,-1-1 0,0-1 0,0 0 0,24-12 0,-34 14 0,0-1 0,0 0 0,-1-1 0,1 0 0,-1 0 0,0 0 0,0-1 0,-1 0 0,1 0 0,-1 0 0,-1 0 0,1-1 0,-1 0 0,0 0 0,-1 0 0,1-1 0,-2 1 0,5-14 0,-6 12 0,1 0 0,-1-1 0,0 1 0,-1-1 0,0 1 0,-1 0 0,0-1 0,0 1 0,-1-1 0,0 1 0,-1 0 0,-4-11 0,-5-5 0,-1-1 0,-28-39 0,23 38 0,-23-46 0,34 60-1365,1 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9.087"/>
    </inkml:context>
    <inkml:brush xml:id="br0">
      <inkml:brushProperty name="width" value="0.05" units="cm"/>
      <inkml:brushProperty name="height" value="0.05" units="cm"/>
      <inkml:brushProperty name="color" value="#E71224"/>
    </inkml:brush>
  </inkml:definitions>
  <inkml:trace contextRef="#ctx0" brushRef="#br0">19 26 24575,'-7'-20'0,"1"14"0,3 15 0,1 259 0,4-141 0,-2 126-1365,0-212-5461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9.429"/>
    </inkml:context>
    <inkml:brush xml:id="br0">
      <inkml:brushProperty name="width" value="0.05" units="cm"/>
      <inkml:brushProperty name="height" value="0.05" units="cm"/>
      <inkml:brushProperty name="color" value="#E71224"/>
    </inkml:brush>
  </inkml:definitions>
  <inkml:trace contextRef="#ctx0" brushRef="#br0">42 38 24575,'1'-1'0,"-1"1"0,0-1 0,0 0 0,0 1 0,0-1 0,0 1 0,0-1 0,0 0 0,0 1 0,0-1 0,0 1 0,0-1 0,-1 0 0,1 1 0,0-1 0,0 1 0,0-1 0,-1 1 0,1-1 0,0 1 0,-1-1 0,1 1 0,0-1 0,-1 1 0,1-1 0,-1 1 0,1 0 0,-1-1 0,1 1 0,-1 0 0,1-1 0,-1 1 0,1 0 0,-1 0 0,1-1 0,-1 1 0,0 0 0,0 0 0,0 0 0,0 1 0,0-1 0,0 1 0,0-1 0,0 1 0,1-1 0,-1 1 0,0-1 0,0 1 0,1 0 0,-1-1 0,0 1 0,1 0 0,-1 0 0,1-1 0,-1 1 0,1 0 0,-1 0 0,1 0 0,0 0 0,-1 0 0,1 1 0,-2 5 0,0 0 0,1 1 0,0-1 0,1 0 0,0 1 0,0-1 0,0 1 0,1-1 0,0 0 0,0 1 0,1-1 0,0 0 0,4 10 0,-4-13 0,0 0 0,-1 0 0,1 0 0,0-1 0,1 1 0,-1 0 0,1-1 0,0 1 0,-1-1 0,1 0 0,1 0 0,-1 0 0,0-1 0,1 1 0,0-1 0,-1 1 0,1-1 0,0-1 0,0 1 0,0 0 0,0-1 0,0 0 0,9 2 0,-11-3 0,0 0 0,0 0 0,1 0 0,-1 0 0,0-1 0,0 1 0,0-1 0,0 1 0,0-1 0,0 1 0,0-1 0,0 0 0,0 0 0,0 0 0,0-1 0,0 1 0,0 0 0,-1-1 0,3-1 0,-2 0 0,0 1 0,0-1 0,0 0 0,0-1 0,-1 1 0,1 0 0,-1 0 0,0-1 0,0 1 0,1-7 0,0 3 0,-2 0 0,1 0 0,-1 1 0,0-1 0,-1 0 0,1 0 0,-1 1 0,-1-1 0,1 0 0,-1 1 0,0 0 0,-4-7 0,4 8 25,-1 1-1,0 0 0,0 0 1,-1 0-1,1 0 1,-1 1-1,0-1 0,0 1 1,0 0-1,0 0 0,-1 1 1,1-1-1,-7-2 1,2 2-269,1 0 0,-1 0 0,0 1 0,-1 0 1,1 1-1,-13 0 0,2 0-6582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29.758"/>
    </inkml:context>
    <inkml:brush xml:id="br0">
      <inkml:brushProperty name="width" value="0.05" units="cm"/>
      <inkml:brushProperty name="height" value="0.05" units="cm"/>
      <inkml:brushProperty name="color" value="#E71224"/>
    </inkml:brush>
  </inkml:definitions>
  <inkml:trace contextRef="#ctx0" brushRef="#br0">128 61 24575,'1'0'0,"0"-1"0,0 1 0,0 0 0,-1-1 0,1 1 0,0 0 0,-1-1 0,1 1 0,0-1 0,-1 1 0,1-1 0,0 0 0,-1 1 0,1-1 0,-1 0 0,1 1 0,-1-1 0,0 0 0,1 1 0,-1-1 0,1 0 0,-1 0 0,0 0 0,0 1 0,0-1 0,1 0 0,-1 0 0,0 0 0,0 1 0,0-1 0,0 0 0,0 0 0,-1-1 0,1 0 0,0 0 0,0 0 0,0 0 0,0 0 0,0 0 0,-1-1 0,1 1 0,-1 0 0,0 0 0,1 0 0,-1 0 0,-2-2 0,2 3 0,0 0 0,0 0 0,-1 0 0,1 1 0,0-1 0,-1 0 0,1 1 0,-1-1 0,1 1 0,-1-1 0,1 1 0,-1 0 0,1 0 0,-1 0 0,1-1 0,-1 2 0,0-1 0,1 0 0,-1 0 0,1 0 0,-1 1 0,1-1 0,-1 1 0,1-1 0,0 1 0,-1-1 0,1 1 0,0 0 0,-1 0 0,-1 1 0,-3 3 0,0-1 0,0 1 0,0 0 0,1 0 0,-6 7 0,6-5 0,-1 0 0,1 1 0,0 0 0,1 0 0,0 1 0,0-1 0,1 1 0,0 0 0,1 0 0,0 0 0,0 0 0,1 0 0,-1 14 0,2-18 0,0-1 0,0 0 0,1 1 0,0-1 0,0 0 0,0 1 0,0-1 0,0 0 0,1 0 0,0 0 0,0 0 0,0 0 0,0 0 0,1-1 0,-1 1 0,1-1 0,0 1 0,0-1 0,0 0 0,1 0 0,-1-1 0,1 1 0,0-1 0,-1 1 0,1-1 0,0 0 0,0-1 0,0 1 0,1-1 0,4 2 0,26 3-1365,-1-2-5461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0.101"/>
    </inkml:context>
    <inkml:brush xml:id="br0">
      <inkml:brushProperty name="width" value="0.05" units="cm"/>
      <inkml:brushProperty name="height" value="0.05" units="cm"/>
      <inkml:brushProperty name="color" value="#E71224"/>
    </inkml:brush>
  </inkml:definitions>
  <inkml:trace contextRef="#ctx0" brushRef="#br0">67 256 24575,'1'-79'0,"-3"-83"0,2 162 0,1-1 0,-1 1 0,0-1 0,0 0 0,0 1 0,0-1 0,0 0 0,0 1 0,0-1 0,-1 0 0,1 1 0,0-1 0,0 0 0,0 1 0,-1-1 0,1 1 0,0-1 0,-1 1 0,1-1 0,0 0 0,-1 1 0,1 0 0,-2-2 0,-5 13 0,-5 27 0,-4 47 0,5 0 0,-3 140 0,24-244 0,2-16 0,-10 29 0,12-33 0,-13 38 0,-1 0 0,0-1 0,1 1 0,0 0 0,-1 0 0,1 0 0,0 0 0,0 0 0,-1 0 0,1 0 0,0 0 0,0 0 0,0 0 0,0 1 0,0-1 0,0 0 0,1 1 0,-1-1 0,0 1 0,0-1 0,0 1 0,0-1 0,1 1 0,-1 0 0,0 0 0,2-1 0,-1 2-37,0 0-1,0 1 1,-1-1 0,1 0-1,-1 1 1,1-1-1,-1 1 1,0-1-1,0 1 1,1-1-1,-1 1 1,0 0 0,0 0-1,-1 0 1,1 0-1,0 0 1,0 1-1,0 1-653,4 6-6135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1.728"/>
    </inkml:context>
    <inkml:brush xml:id="br0">
      <inkml:brushProperty name="width" value="0.05" units="cm"/>
      <inkml:brushProperty name="height" value="0.05" units="cm"/>
      <inkml:brushProperty name="color" value="#E71224"/>
    </inkml:brush>
  </inkml:definitions>
  <inkml:trace contextRef="#ctx0" brushRef="#br0">146 252 24575,'0'-5'0,"-1"1"0,0-1 0,0 0 0,-1 0 0,1 0 0,-1 1 0,0-1 0,-2-4 0,-9-23 0,-2-21 0,10 36 0,0 1 0,1-1 0,1 0 0,0 0 0,0-18 0,0 68 0,-1 1 0,-10 33 0,1-2 0,-6 23 0,11-60 0,2 0 0,1 0 0,1 0 0,-1 54 0,5-81 0,0-1 0,0 1 0,0 0 0,0 0 0,0 0 0,1-1 0,-1 1 0,0 0 0,0 0 0,0-1 0,1 1 0,-1 0 0,0 0 0,1-1 0,-1 1 0,1 0 0,-1-1 0,1 1 0,-1-1 0,1 1 0,-1 0 0,1-1 0,-1 1 0,1-1 0,0 1 0,-1-1 0,2 1 0,-1-1 0,1 0 0,-1 0 0,0 0 0,1 0 0,-1 0 0,0 0 0,1-1 0,-1 1 0,0 0 0,0-1 0,1 1 0,-1-1 0,0 1 0,2-2 0,7-4 0,-1 0 0,0-1 0,9-9 0,-13 12 0,36-32 0,84-67 0,-123 101 0,0 1 0,0 0 0,0 0 0,0 0 0,0 0 0,0 0 0,1 0 0,-1 1 0,0-1 0,1 1 0,-1-1 0,0 1 0,1 0 0,-1 0 0,1 0 0,-1 0 0,5 1 0,0 1 0,0 1 0,0-1 0,-1 1 0,10 6 0,-10-6 0,0 0 0,0 0 0,1 0 0,-1-1 0,10 3 0,-13-5 0,-1 0 0,1 1 0,-1-1 0,1-1 0,-1 1 0,1 0 0,-1 0 0,1-1 0,-1 0 0,1 1 0,-1-1 0,0 0 0,1 0 0,-1 0 0,0-1 0,0 1 0,0 0 0,0-1 0,2-1 0,1-1 0,-1 0 0,0 0 0,0 0 0,-1-1 0,1 0 0,-1 1 0,0-1 0,0 0 0,3-8 0,-8 22 0,0 0 0,1 0 0,0 1 0,1-1 0,0 1 0,1-1 0,0 0 0,0 1 0,1-1 0,4 14 0,-5-21 0,0 1 0,0-1 0,1 0 0,-1 0 0,1 0 0,0 0 0,-1 0 0,1 0 0,0 0 0,0 0 0,0-1 0,0 1 0,1-1 0,-1 1 0,0-1 0,0 0 0,1 0 0,-1 0 0,1 0 0,2 0 0,0 0 0,-1-1 0,1 0 0,-1 0 0,1 0 0,-1 0 0,1-1 0,-1 0 0,1 0 0,-1 0 0,0 0 0,5-3 0,1 0 0,-1-1 0,0 0 0,0-1 0,0 0 0,0 0 0,-1-1 0,0 0 0,0 0 0,10-14 0,-14 14 0,1 0 0,-1-1 0,0 0 0,0 0 0,-1 0 0,0 0 0,2-12 0,-4 18 0,-1 0 0,1-1 0,-1 1 0,0 0 0,0 0 0,1 0 0,-2-1 0,1 1 0,0 0 0,0 0 0,-1 0 0,1 0 0,-1-1 0,1 1 0,-1 0 0,0 0 0,0 0 0,0 0 0,0 0 0,0 1 0,-1-1 0,1 0 0,0 0 0,-1 1 0,1-1 0,-1 1 0,0-1 0,0 1 0,1 0 0,-1 0 0,0 0 0,0 0 0,0 0 0,-3-1 0,2 1 0,0 1 0,0 0 0,0-1 0,1 1 0,-1 1 0,0-1 0,0 0 0,0 1 0,0-1 0,1 1 0,-1 0 0,0 0 0,1 0 0,-1 0 0,0 0 0,1 1 0,0-1 0,-1 1 0,1-1 0,0 1 0,0 0 0,-1 0 0,2 0 0,-3 3 0,-2 1 0,2 0 0,-1 0 0,1 0 0,0 1 0,0 0 0,1-1 0,-6 15 0,8-18 0,1 0 0,-1-1 0,0 1 0,1 0 0,-1 0 0,1 0 0,0-1 0,0 1 0,0 0 0,0 0 0,1 0 0,-1 0 0,1-1 0,-1 1 0,3 3 0,-3-5 0,1 0 0,-1 0 0,1-1 0,-1 1 0,1 0 0,0 0 0,-1-1 0,1 1 0,0-1 0,0 1 0,0-1 0,-1 1 0,1-1 0,0 1 0,0-1 0,0 0 0,0 1 0,1-1 0,0 0 0,1 0 0,-1 0 0,0 0 0,1 0 0,-1 0 0,0 0 0,1-1 0,-1 1 0,0-1 0,3-1 0,16-7 0,-1-2 0,0-1 0,-1 0 0,0-1 0,23-21 0,-32 25 0,1 0 0,-1 1 0,24-15 0,-31 21 0,0 1 0,0-1 0,0 1 0,0 0 0,1 0 0,-1 0 0,0 0 0,1 1 0,-1-1 0,0 1 0,1 0 0,-1 0 0,1 0 0,-1 0 0,0 1 0,1-1 0,3 2 0,-5-1 0,-1 0 0,1 0 0,-1 0 0,1 0 0,-1 0 0,0 0 0,0 0 0,1 0 0,-1 1 0,0-1 0,0 0 0,0 1 0,0-1 0,-1 1 0,1-1 0,0 1 0,-1 0 0,1 1 0,9 37 0,-5-17 0,20 47 0,-17-50 0,0 0 0,-2 0 0,9 42 0,-15-61 10,0 0 0,1 1 0,-1-1-1,0 0 1,0 0 0,0 0 0,1 0-1,-1 1 1,-1-1 0,1 0 0,0 0-1,0 0 1,0 1 0,-1-1 0,1 0-1,0 0 1,-1 0 0,1 0 0,-1 0-1,0 0 1,1 0 0,-1 0 0,0 0-1,1 0 1,-1 0 0,0 0 0,0 0-1,0-1 1,0 1 0,0 0 0,0-1-1,0 1 1,0 0 0,-2 0 0,0-1-117,1 0 0,-1 0 1,1 0-1,-1 0 0,1-1 1,-1 1-1,1-1 0,-1 1 1,1-1-1,0 0 0,-1 0 1,1 0-1,0 0 0,0 0 1,-3-3-1,-10-7-6719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2.071"/>
    </inkml:context>
    <inkml:brush xml:id="br0">
      <inkml:brushProperty name="width" value="0.05" units="cm"/>
      <inkml:brushProperty name="height" value="0.05" units="cm"/>
      <inkml:brushProperty name="color" value="#E71224"/>
    </inkml:brush>
  </inkml:definitions>
  <inkml:trace contextRef="#ctx0" brushRef="#br0">0 1 24575,'3'0'0,"0"3"0,1 3 0,1 6 0,1 5 0,-1 3 0,1 5 0,0 6 0,1 4 0,0 0 0,-1 4 0,-3-1 0,0-3 0,1-2 0,0-4 0,-1-7-8191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2.411"/>
    </inkml:context>
    <inkml:brush xml:id="br0">
      <inkml:brushProperty name="width" value="0.05" units="cm"/>
      <inkml:brushProperty name="height" value="0.05" units="cm"/>
      <inkml:brushProperty name="color" value="#E71224"/>
    </inkml:brush>
  </inkml:definitions>
  <inkml:trace contextRef="#ctx0" brushRef="#br0">13 275 24575,'-3'-3'0,"-1"-4"0,1-2 0,0-4 0,4 1 0,4 0 0,4 1 0,3 4 0,6 1 0,1 4 0,2 0 0,1 2 0,1 0 0,-2-2 0,-4-1-8191</inkml:trace>
  <inkml:trace contextRef="#ctx0" brushRef="#br0" timeOffset="1">560 17 24575,'-3'0'0,"-4"0"0,0-3 0,1-3 0,4-1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2.752"/>
    </inkml:context>
    <inkml:brush xml:id="br0">
      <inkml:brushProperty name="width" value="0.05" units="cm"/>
      <inkml:brushProperty name="height" value="0.05" units="cm"/>
      <inkml:brushProperty name="color" value="#E71224"/>
    </inkml:brush>
  </inkml:definitions>
  <inkml:trace contextRef="#ctx0" brushRef="#br0">8 1 24575,'0'3'0,"-3"3"0,-1 4 0,3 0 0,2 1 0,4-1 0,3-3 0,3-2 0,0-2-8191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3.203"/>
    </inkml:context>
    <inkml:brush xml:id="br0">
      <inkml:brushProperty name="width" value="0.05" units="cm"/>
      <inkml:brushProperty name="height" value="0.05" units="cm"/>
      <inkml:brushProperty name="color" value="#E71224"/>
    </inkml:brush>
  </inkml:definitions>
  <inkml:trace contextRef="#ctx0" brushRef="#br0">112 71 24575,'-37'134'0,"24"-80"0,-48 233 0,61-267 0,7-30 0,9-32 0,1-17 0,-3-1 0,11-98 0,-7 32 0,-17 118 0,1 0 0,0-1 0,0 1 0,1 0 0,0 0 0,0 0 0,1 1 0,6-11 0,-8 16 0,0 0 0,0-1 0,0 1 0,0 0 0,1 0 0,-1 0 0,1 0 0,-1 1 0,1-1 0,-1 1 0,1-1 0,0 1 0,0 0 0,0 0 0,0 0 0,0 1 0,0-1 0,0 1 0,0-1 0,0 1 0,0 0 0,0 0 0,0 1 0,0-1 0,0 0 0,4 2 0,-2-1 0,1 1 0,-1 0 0,1 0 0,-1 0 0,0 1 0,0-1 0,0 1 0,0 0 0,0 1 0,-1-1 0,1 1 0,-1 0 0,0 0 0,0 0 0,6 10 0,-8-11 0,0 1 0,0-1 0,-1 1 0,1-1 0,-1 1 0,0-1 0,0 1 0,0 0 0,-1 0 0,1 0 0,-1-1 0,0 1 0,0 0 0,0 0 0,0 0 0,-1 0 0,0-1 0,0 1 0,0 0 0,0-1 0,0 1 0,-1 0 0,1-1 0,-5 7 0,1-3 34,-1-1 1,1 1-1,-1-1 0,0 0 0,-1 0 0,0 0 0,1-1 0,-2 0 0,-11 6 1,3-3-462,0-1 0,0-1 1,-29 8-1,19-8-6399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3.543"/>
    </inkml:context>
    <inkml:brush xml:id="br0">
      <inkml:brushProperty name="width" value="0.05" units="cm"/>
      <inkml:brushProperty name="height" value="0.05" units="cm"/>
      <inkml:brushProperty name="color" value="#E71224"/>
    </inkml:brush>
  </inkml:definitions>
  <inkml:trace contextRef="#ctx0" brushRef="#br0">17 72 24575,'0'0'0,"0"0"0,0 0 0,0 0 0,0 0 0,0 0 0,0 0 0,0-1 0,0 1 0,0 0 0,0 0 0,-1 0 0,1 0 0,0-1 0,0 1 0,0 0 0,0 0 0,0 0 0,1 0 0,-1-1 0,0 1 0,0 0 0,0 0 0,0 0 0,0 0 0,0 0 0,0-1 0,0 1 0,0 0 0,0 0 0,0 0 0,0 0 0,1 0 0,-1 0 0,0 0 0,0-1 0,0 1 0,0 0 0,0 0 0,0 0 0,1 0 0,-1 0 0,0 0 0,0 0 0,0 0 0,0 0 0,1 0 0,-1 0 0,0 0 0,0 0 0,0 0 0,1 0 0,1 11 0,-12 37 0,7-32 0,-1 0 0,-1 23 0,5-35 0,0-1 0,0 1 0,0 0 0,1 0 0,-1 0 0,1 0 0,0 0 0,0 0 0,0-1 0,1 1 0,-1 0 0,1-1 0,0 1 0,4 5 0,-5-8 0,0 0 0,0 0 0,-1 0 0,1 0 0,0 0 0,0-1 0,0 1 0,0 0 0,0-1 0,0 1 0,0 0 0,1-1 0,-1 0 0,0 1 0,0-1 0,0 0 0,0 1 0,1-1 0,-1 0 0,0 0 0,0 0 0,2 0 0,-1 0 0,0-1 0,1 0 0,-1 1 0,0-1 0,0 0 0,0 0 0,1 0 0,-1-1 0,0 1 0,3-3 0,2-2 0,-1-1 0,0 1 0,0-1 0,9-15 0,-9 13 0,-1-1 0,-1 0 0,0 1 0,0-1 0,-1-1 0,0 1 0,0 0 0,-1-1 0,-1 0 0,0 1 0,-1-1 0,1 0 0,-2 1 0,-2-17 0,3 25-26,-1 0 0,1 0-1,-1 0 1,0 0 0,1 0 0,-1 0-1,0 1 1,0-1 0,0 0 0,0 0-1,-1 1 1,1-1 0,0 1 0,-1-1-1,1 1 1,-1 0 0,1-1 0,-1 1-1,0 0 1,0 0 0,1 0 0,-1 0-1,0 0 1,0 1 0,0-1 0,0 0-1,0 1 1,0 0 0,0-1 0,0 1-1,0 0 1,0 0 0,0 0 0,0 0-1,0 1 1,0-1 0,0 0 0,0 1-1,0-1 1,0 1 0,0 0 0,0 0-1,0 0 1,0 0 0,1 0 0,-1 0-1,0 0 1,1 1 0,-1-1-1,1 0 1,-3 4 0,-4 7-6800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0.855"/>
    </inkml:context>
    <inkml:brush xml:id="br0">
      <inkml:brushProperty name="width" value="0.05" units="cm"/>
      <inkml:brushProperty name="height" value="0.05" units="cm"/>
    </inkml:brush>
  </inkml:definitions>
  <inkml:trace contextRef="#ctx0" brushRef="#br0">1 40 24575,'25'-39'0,"-25"39"0,0 0 0,0 0 0,0 0 0,0 0 0,0 0 0,0 0 0,0 0 0,0-1 0,0 1 0,1 0 0,-1 0 0,0 0 0,0 0 0,0 0 0,0 0 0,0 0 0,0 0 0,0 0 0,0 0 0,0 0 0,1 0 0,-1 0 0,0 0 0,0 0 0,0 0 0,0 0 0,0 0 0,0 0 0,0 0 0,0 1 0,0-1 0,1 0 0,-1 0 0,0 0 0,0 0 0,0 0 0,0 0 0,0 0 0,0 0 0,0 0 0,0 0 0,0 0 0,0 0 0,0 1 0,0-1 0,0 0 0,0 0 0,0 0 0,0 0 0,0 0 0,1 0 0,1 10 0,0 10 0,-18 318 0,15 202 103,1-325-1571,0-180-5358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3.947"/>
    </inkml:context>
    <inkml:brush xml:id="br0">
      <inkml:brushProperty name="width" value="0.05" units="cm"/>
      <inkml:brushProperty name="height" value="0.05" units="cm"/>
      <inkml:brushProperty name="color" value="#E71224"/>
    </inkml:brush>
  </inkml:definitions>
  <inkml:trace contextRef="#ctx0" brushRef="#br0">0 201 24575,'0'-3'0,"0"0"0,0 0 0,0 0 0,1 0 0,-1 0 0,1 0 0,0 0 0,0 0 0,0 0 0,0 1 0,0-1 0,1 0 0,-1 0 0,1 1 0,0-1 0,-1 1 0,1-1 0,0 1 0,1 0 0,-1 0 0,0 0 0,1 0 0,-1 0 0,1 1 0,-1-1 0,1 1 0,0-1 0,0 1 0,0 0 0,0 0 0,-1 0 0,1 1 0,1-1 0,-1 1 0,0 0 0,0-1 0,0 1 0,0 0 0,0 1 0,0-1 0,0 1 0,0-1 0,0 1 0,0 0 0,0 0 0,0 0 0,-1 1 0,1-1 0,0 0 0,-1 1 0,1 0 0,-1 0 0,1 0 0,-1 0 0,0 0 0,3 4 0,0 1 0,0 1 0,-1-1 0,0 1 0,0 0 0,-1 0 0,0 1 0,-1-1 0,1 1 0,0 11 0,-2-13 0,0 0 0,0 0 0,-1 0 0,0 0 0,-1 0 0,1 1 0,-1-1 0,-1 0 0,1 0 0,-1 0 0,-5 11 0,7-17 0,0-1 0,0 0 0,0 1 0,0-1 0,-1 1 0,1-1 0,0 0 0,0 1 0,0-1 0,0 1 0,-1-1 0,1 0 0,0 1 0,0-1 0,-1 0 0,1 0 0,0 1 0,0-1 0,-1 0 0,1 1 0,0-1 0,-1 0 0,1 0 0,0 0 0,-1 1 0,1-1 0,0 0 0,-1 0 0,1 0 0,-1 0 0,1 0 0,0 0 0,-1 0 0,1 0 0,-1 0 0,1 0 0,0 0 0,-1 0 0,1 0 0,-1 0 0,1 0 0,0 0 0,-1-1 0,0 1 0,0-1 0,1 0 0,-1 0 0,1 0 0,0 0 0,-1 0 0,1 0 0,0 0 0,-1 0 0,1 0 0,0 0 0,0 0 0,0 0 0,0 0 0,0 0 0,0 0 0,1-1 0,2-14 0,0 0 0,1 1 0,1 0 0,1 0 0,13-25 0,46-67 0,-55 91 0,0 1 0,1 1 0,1 0 0,0 1 0,15-14 0,-26 26 0,0 1 0,0-1 0,0 0 0,0 0 0,0 1 0,0-1 0,0 0 0,0 1 0,0-1 0,0 1 0,1-1 0,-1 1 0,0 0 0,0 0 0,0-1 0,1 1 0,-1 0 0,0 0 0,0 0 0,0 0 0,1 0 0,-1 1 0,0-1 0,3 1 0,-3 0 0,0 0 0,0 0 0,1 0 0,-1 0 0,0 1 0,0-1 0,0 0 0,0 1 0,0-1 0,-1 1 0,1-1 0,0 1 0,-1-1 0,1 1 0,0 2 0,1 10 0,0-1 0,-1 0 0,0 21 0,-1-27 0,-13 303-1365,10-275-5461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4.296"/>
    </inkml:context>
    <inkml:brush xml:id="br0">
      <inkml:brushProperty name="width" value="0.05" units="cm"/>
      <inkml:brushProperty name="height" value="0.05" units="cm"/>
      <inkml:brushProperty name="color" value="#E71224"/>
    </inkml:brush>
  </inkml:definitions>
  <inkml:trace contextRef="#ctx0" brushRef="#br0">1 141 24575,'0'-5'0,"0"-6"0,0-2 0,3-2 0,3-2 0,1 0 0,2 2 0,2 2 0,5 3 0,2-1 0,4 3 0,-2 3-8191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4.634"/>
    </inkml:context>
    <inkml:brush xml:id="br0">
      <inkml:brushProperty name="width" value="0.05" units="cm"/>
      <inkml:brushProperty name="height" value="0.05" units="cm"/>
      <inkml:brushProperty name="color" value="#E71224"/>
    </inkml:brush>
  </inkml:definitions>
  <inkml:trace contextRef="#ctx0" brushRef="#br0">286 5 24575,'3'-3'0,"1"2"0,-3 4 0,-2 4 0,-3 6 0,-7 9 0,-4 10 0,-5 9 0,-1 10 0,-4 6 0,-2 8 0,1 5 0,-2 3 0,3 0 0,-1-2 0,1-5 0,3-5 0,5-13-8191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36.455"/>
    </inkml:context>
    <inkml:brush xml:id="br0">
      <inkml:brushProperty name="width" value="0.05" units="cm"/>
      <inkml:brushProperty name="height" value="0.05" units="cm"/>
      <inkml:brushProperty name="color" value="#E71224"/>
    </inkml:brush>
  </inkml:definitions>
  <inkml:trace contextRef="#ctx0" brushRef="#br0">21 44 24575,'-21'-1'0,"30"-2"0,37-3 0,555-16-1721,6 21-909,-317 1 2161,619 7-2604,639-7 990,-1290-9 2119,-51 0 1713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0.566"/>
    </inkml:context>
    <inkml:brush xml:id="br0">
      <inkml:brushProperty name="width" value="0.05" units="cm"/>
      <inkml:brushProperty name="height" value="0.05" units="cm"/>
      <inkml:brushProperty name="color" value="#E71224"/>
    </inkml:brush>
  </inkml:definitions>
  <inkml:trace contextRef="#ctx0" brushRef="#br0">372 14 24575,'0'0'0,"0"-1"0,0 1 0,1-1 0,-1 1 0,0-1 0,0 0 0,0 1 0,-1-1 0,1 1 0,0-1 0,0 1 0,0-1 0,0 1 0,0-1 0,-1 0 0,1 1 0,0-1 0,-1 1 0,1-1 0,0 1 0,-1 0 0,1-1 0,0 1 0,-1-1 0,0 1 0,1 0 0,-1 0 0,1 0 0,-1 0 0,1 0 0,-1 0 0,0 1 0,1-1 0,-1 0 0,1 0 0,-1 0 0,1 1 0,-1-1 0,1 0 0,0 1 0,-1-1 0,1 0 0,-1 1 0,0 0 0,-22 29 0,21-27 0,-173 296 0,134-223 0,31-57 29,-21 37-726,-36 91 0,60-124-6129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3.491"/>
    </inkml:context>
    <inkml:brush xml:id="br0">
      <inkml:brushProperty name="width" value="0.05" units="cm"/>
      <inkml:brushProperty name="height" value="0.05" units="cm"/>
      <inkml:brushProperty name="color" value="#E71224"/>
    </inkml:brush>
  </inkml:definitions>
  <inkml:trace contextRef="#ctx0" brushRef="#br0">303 28 24575,'4'-3'0,"-1"0"0,1 0 0,0 1 0,0-1 0,0 1 0,0 0 0,0 0 0,0 1 0,0-1 0,1 1 0,-1 0 0,1 0 0,-1 0 0,1 1 0,8-1 0,-12 2 0,-1-1 0,1 0 0,0 1 0,-1-1 0,1 0 0,-1 1 0,1-1 0,-1 1 0,1-1 0,-1 1 0,1-1 0,-1 1 0,1 0 0,-1-1 0,0 1 0,1 0 0,-1-1 0,0 1 0,0 0 0,1-1 0,-1 1 0,0 0 0,0-1 0,0 1 0,0 0 0,0-1 0,0 1 0,0 0 0,0 0 0,0-1 0,0 1 0,0 0 0,-1-1 0,1 1 0,0 0 0,0-1 0,-1 1 0,1 0 0,-1 0 0,-15 31 0,14-28 0,-118 253 0,26-49 0,83-186-195,-1-1 0,0 0 0,-2-1 0,0 0 0,-2-2 0,-34 34 0,26-32-6631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3.839"/>
    </inkml:context>
    <inkml:brush xml:id="br0">
      <inkml:brushProperty name="width" value="0.05" units="cm"/>
      <inkml:brushProperty name="height" value="0.05" units="cm"/>
      <inkml:brushProperty name="color" value="#E71224"/>
    </inkml:brush>
  </inkml:definitions>
  <inkml:trace contextRef="#ctx0" brushRef="#br0">17 0 24575,'-6'151'0,"2"-122"0,-2 43 0,6-65 0,0 0 0,1 0 0,-1 0 0,1-1 0,1 1 0,0 0 0,-1-1 0,4 8 0,-3-12 0,-1 1 0,1-1 0,0 1 0,0-1 0,0 0 0,0 1 0,0-1 0,0 0 0,1-1 0,-1 1 0,1 0 0,-1 0 0,1-1 0,0 0 0,-1 0 0,1 1 0,0-1 0,0-1 0,0 1 0,0 0 0,0-1 0,0 0 0,0 1 0,0-1 0,0 0 0,5-1 0,8-1 0,1-1 0,-1 0 0,26-9 0,-26 7 0,72-16-1365,-67 17-5461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4.635"/>
    </inkml:context>
    <inkml:brush xml:id="br0">
      <inkml:brushProperty name="width" value="0.05" units="cm"/>
      <inkml:brushProperty name="height" value="0.05" units="cm"/>
      <inkml:brushProperty name="color" value="#E71224"/>
    </inkml:brush>
  </inkml:definitions>
  <inkml:trace contextRef="#ctx0" brushRef="#br0">153 20 24575,'0'-1'0,"0"1"0,0-1 0,0 0 0,0 0 0,0 0 0,0 1 0,-1-1 0,1 0 0,0 0 0,-1 0 0,1 1 0,-1-1 0,1 0 0,-1 1 0,1-1 0,-1 0 0,1 1 0,-1-1 0,1 1 0,-1-1 0,0 0 0,1 1 0,-1 0 0,0-1 0,0 1 0,1-1 0,-1 1 0,0 0 0,0 0 0,0-1 0,1 1 0,-1 0 0,0 0 0,0 0 0,0 0 0,0 0 0,1 0 0,-1 0 0,0 0 0,0 0 0,0 1 0,0-1 0,1 0 0,-1 0 0,0 1 0,0-1 0,1 0 0,-1 1 0,0-1 0,1 1 0,-1-1 0,0 1 0,1 0 0,-1-1 0,1 1 0,-2 0 0,-4 11 0,1 0 0,0 0 0,1 0 0,0 0 0,0 1 0,-1 13 0,-2 8 0,-5 10 0,-52 220 0,64-262 0,0 0 0,-1-1 0,1 1 0,0-1 0,0 1 0,0 0 0,0-1 0,0 1 0,0 0 0,0-1 0,1 3 0,-1-4 0,0 0 0,0 1 0,1-1 0,-1 0 0,0 0 0,0 1 0,0-1 0,1 0 0,-1 0 0,0 0 0,0 1 0,1-1 0,-1 0 0,0 0 0,0 0 0,1 0 0,-1 0 0,0 0 0,0 0 0,1 1 0,-1-1 0,0 0 0,1 0 0,-1 0 0,0 0 0,0 0 0,1 0 0,-1 0 0,0 0 0,1 0 0,-1-1 0,0 1 0,0 0 0,1 0 0,-1 0 0,4-2 0,-1 0 0,0 0 0,0 0 0,0 0 0,-1-1 0,1 1 0,0-1 0,2-3 0,20-24 0,57-65 0,-66 79 0,0 1 0,1 1 0,30-20 0,-44 32 0,-1 0 0,1 1 0,-1 0 0,1-1 0,0 1 0,-1 0 0,1 0 0,0 1 0,0-1 0,0 1 0,0-1 0,0 1 0,5 0 0,-7 0 0,1 1 0,-1-1 0,0 1 0,1 0 0,-1-1 0,0 1 0,1 0 0,-1 0 0,0 0 0,0-1 0,0 1 0,1 1 0,-1-1 0,0 0 0,0 0 0,-1 0 0,1 0 0,0 1 0,0-1 0,-1 0 0,1 1 0,0-1 0,-1 1 0,0-1 0,1 1 0,-1-1 0,0 3 0,4 20 13,-2 0 0,-1 0 0,-4 48 0,1-21-1430,1-30-5409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5.215"/>
    </inkml:context>
    <inkml:brush xml:id="br0">
      <inkml:brushProperty name="width" value="0.05" units="cm"/>
      <inkml:brushProperty name="height" value="0.05" units="cm"/>
      <inkml:brushProperty name="color" value="#E71224"/>
    </inkml:brush>
  </inkml:definitions>
  <inkml:trace contextRef="#ctx0" brushRef="#br0">1 156 24575,'0'-1'0,"0"0"0,0-1 0,0 1 0,0 0 0,0-1 0,0 1 0,0 0 0,0-1 0,1 1 0,-1 0 0,0-1 0,1 1 0,-1 0 0,1 0 0,-1-1 0,2-1 0,-1 3 0,1 0 0,-1 0 0,0 0 0,0 0 0,0 0 0,0 0 0,0 1 0,1-1 0,-1 0 0,0 1 0,0-1 0,0 1 0,0-1 0,0 1 0,0-1 0,0 1 0,0 0 0,0-1 0,1 2 0,3 2 0,1-1 0,0 0 0,-1 0 0,2 0 0,-1-1 0,0 0 0,0 0 0,1-1 0,-1 1 0,0-1 0,1-1 0,7 1 0,-11-2 0,-1 1 0,1 0 0,0-1 0,0 1 0,-1-1 0,1 0 0,0 0 0,-1 0 0,1 0 0,-1-1 0,1 1 0,-1-1 0,0 1 0,1-1 0,-1 0 0,0 0 0,0 0 0,0 0 0,-1 0 0,1 0 0,0-1 0,-1 1 0,0-1 0,1 1 0,-1-1 0,0 1 0,0-1 0,0 0 0,-1 1 0,1-5 0,0 1 0,0 1 0,-1-1 0,0 1 0,0-1 0,-1 1 0,0 0 0,0-1 0,-3-8 0,4 10 0,-1 1 0,-1-1 0,1 1 0,0 0 0,-1 0 0,0 0 0,0 0 0,0 0 0,0 0 0,0 0 0,-1 0 0,1 1 0,-1-1 0,-3-2 0,5 5 0,0-1 0,0 1 0,0-1 0,0 1 0,-1-1 0,1 1 0,0 0 0,0 0 0,0-1 0,0 1 0,0 0 0,-1 0 0,1 0 0,0 0 0,0 1 0,0-1 0,0 0 0,0 0 0,-1 1 0,1-1 0,0 0 0,-1 1 0,0 1 0,-1-1 0,1 1 0,0 0 0,0 0 0,0 0 0,0 0 0,0 0 0,-3 5 0,0 1 0,0 0 0,1 1 0,0-1 0,-4 14 0,4-12 0,2 0 0,0 0 0,0 1 0,1-1 0,0 0 0,0 0 0,1 1 0,1-1 0,3 19 0,-3-24 0,0-1 0,0 0 0,1 0 0,-1 0 0,1 0 0,0 0 0,0 0 0,1 0 0,-1-1 0,1 1 0,0-1 0,0 0 0,0 0 0,0 0 0,0 0 0,1 0 0,-1 0 0,1-1 0,0 0 0,0 0 0,0 0 0,0 0 0,0-1 0,0 1 0,7 0 0,-2 0 0,1-2 0,-1 1 0,1-1 0,-1 0 0,0-1 0,1 0 0,-1 0 0,1-1 0,-1 0 0,0-1 0,0 0 0,0-1 0,-1 0 0,1 0 0,-1 0 0,0-1 0,0-1 0,-1 1 0,10-10 0,-8 7 0,0 0 0,-1-1 0,0 0 0,-1 0 0,0-1 0,0 0 0,-1 0 0,0-1 0,-1 0 0,0 0 0,-1 0 0,0-1 0,-1 1 0,4-22 0,-7 6 0,-1 25 0,1 1 0,0 0 0,0 0 0,0 0 0,-1-1 0,1 1 0,-1 0 0,1 0 0,-1 0 0,1 0 0,-1 0 0,0 0 0,1 0 0,-1 0 0,0 0 0,0 0 0,0 0 0,0 0 0,-1 0 0,2 1 0,0-1 0,-1 1 0,1 0 0,0 0 0,0 0 0,-1 0 0,1 0 0,0 0 0,-1 0 0,1 0 0,0 0 0,-1 0 0,1 0 0,0 0 0,0 0 0,-1 0 0,1 0 0,0 0 0,-1 0 0,1 1 0,0-1 0,0 0 0,-1 0 0,1 0 0,0 0 0,0 0 0,-1 1 0,1-1 0,0 0 0,0 0 0,0 0 0,-1 1 0,1-1 0,0 1 0,-6 13 0,2 16 0,4-30 0,-1 8 0,1-1 0,0 0 0,1 0 0,0 0 0,0 0 0,0 0 0,1 0 0,0 0 0,0 0 0,1 0 0,0-1 0,6 11 0,-7-14 0,0 0 0,0 0 0,0 0 0,1-1 0,-1 1 0,1-1 0,-1 1 0,1-1 0,0 0 0,0 0 0,0 0 0,0 0 0,1-1 0,-1 1 0,0-1 0,1 0 0,-1 0 0,1 0 0,-1-1 0,1 1 0,-1-1 0,1 1 0,0-1 0,-1 0 0,1-1 0,-1 1 0,5-2 0,10-3 78,-1 0 0,1-2 0,31-17-1,-26 13-915,26-10 0,-33 16-5988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6.273"/>
    </inkml:context>
    <inkml:brush xml:id="br0">
      <inkml:brushProperty name="width" value="0.05" units="cm"/>
      <inkml:brushProperty name="height" value="0.05" units="cm"/>
      <inkml:brushProperty name="color" value="#E71224"/>
    </inkml:brush>
  </inkml:definitions>
  <inkml:trace contextRef="#ctx0" brushRef="#br0">68 208 24575,'-10'-5'0,"6"3"0,2 15 0,-2 59 0,-12 133 0,12-166 0,3-23 0,0 1 0,-2-1 0,-7 29 0,5-39 0,3-12 0,0-13 0,-2-52 0,11-131 0,-4 175 0,1 0 0,2 1 0,0 0 0,1 0 0,2 0 0,1 1 0,1 1 0,15-27 0,-21 43 0,1 0 0,0 1 0,0-1 0,1 1 0,0 1 0,14-12 0,-19 17 0,0 0 0,1-1 0,-1 1 0,0 0 0,1 0 0,-1 0 0,0 0 0,1 1 0,-1-1 0,1 1 0,0-1 0,-1 1 0,4 0 0,-4 0 0,-1 0 0,1 1 0,0-1 0,0 1 0,-1 0 0,1 0 0,-1-1 0,1 1 0,0 0 0,-1 0 0,0 0 0,1 1 0,-1-1 0,0 0 0,1 0 0,-1 1 0,0-1 0,0 1 0,0-1 0,0 1 0,1 1 0,0 1 0,0 0 0,-1 0 0,1 0 0,-1 1 0,0-1 0,0 0 0,0 1 0,-1-1 0,1 0 0,-1 1 0,0-1 0,-1 7 0,-1-2 0,1-1 0,-1 0 0,-1 0 0,0 0 0,0 0 0,-5 8 0,-2 2 0,-1-1 0,0-1 0,-2 1 0,-23 23 0,12-19 0,17-16 0,1 1 0,0 0 0,0 0 0,0 0 0,0 1 0,-6 10 0,12-16 0,0 0 0,-1 1 0,1-1 0,0 0 0,0 0 0,0 1 0,0-1 0,0 0 0,0 0 0,0 1 0,0-1 0,0 0 0,1 0 0,-1 1 0,0-1 0,1 0 0,-1 0 0,1 0 0,-1 0 0,1 0 0,0 0 0,-1 0 0,1 0 0,2 2 0,26 24 0,-16-16 0,4 7 39,-1 2-1,0 0 1,-1 1-1,-1 1 0,17 37 1,21 32-1635,-38-71-5230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1.208"/>
    </inkml:context>
    <inkml:brush xml:id="br0">
      <inkml:brushProperty name="width" value="0.05" units="cm"/>
      <inkml:brushProperty name="height" value="0.05" units="cm"/>
    </inkml:brush>
  </inkml:definitions>
  <inkml:trace contextRef="#ctx0" brushRef="#br0">23 151 24575,'-1'0'0,"0"0"0,0 0 0,0 0 0,0-1 0,0 1 0,0 0 0,0 0 0,0-1 0,1 1 0,-1 0 0,0-1 0,0 1 0,0-1 0,0 0 0,1 1 0,-1-1 0,0 1 0,0-1 0,1 0 0,-1 0 0,1 1 0,-1-1 0,1 0 0,-1 0 0,1 0 0,-1 0 0,1 1 0,0-1 0,-1 0 0,1 0 0,0 0 0,0 0 0,0 0 0,-1 0 0,1 0 0,0 0 0,0 0 0,1 0 0,-1 0 0,0 0 0,0 0 0,0 0 0,1 0 0,-1 0 0,0 1 0,1-1 0,-1 0 0,1 0 0,-1 0 0,1 0 0,-1 1 0,1-1 0,0 0 0,-1 1 0,1-1 0,0 0 0,0 1 0,-1-1 0,3 0 0,2-1 0,1 0 0,0 1 0,0 0 0,0 0 0,0 0 0,0 1 0,0-1 0,0 2 0,0-1 0,0 1 0,10 2 0,1 2 0,0 0 0,25 13 0,-28-12 0,0 0 0,0 0 0,1-2 0,20 5 0,-31-9 0,0 0 0,0 0 0,-1 0 0,1-1 0,0 1 0,-1-1 0,1 0 0,-1 0 0,1 0 0,-1-1 0,1 1 0,-1-1 0,0 0 0,0 0 0,0 0 0,0 0 0,0-1 0,0 1 0,0-1 0,-1 1 0,5-7 0,3-4 0,-1-1 0,0-1 0,10-20 0,-18 33 0,-1 1 0,12-28 0,-12 28 0,1 1 0,-1 0 0,0-1 0,0 1 0,0-1 0,1 1 0,-1-1 0,0 1 0,0-1 0,0 1 0,0-1 0,0 1 0,0 0 0,0-1 0,0 1 0,0-1 0,0 1 0,0-1 0,-1 1 0,1-1 0,0 1 0,0-1 0,0 1 0,0 0 0,-1-1 0,1 1 0,0-1 0,0 1 0,-1 0 0,1-1 0,0 1 0,-1 0 0,1-1 0,-1 1 0,1 0 0,0 0 0,-1-1 0,1 1 0,-1 0 0,1 0 0,0 0 0,-1-1 0,1 1 0,-1 0 0,1 0 0,-1 0 0,1 0 0,-1 0 0,1 0 0,-1 0 0,1 0 0,-1 0 0,1 0 0,-1 0 0,1 1 0,-20 4-1365,-2 3-5461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6.615"/>
    </inkml:context>
    <inkml:brush xml:id="br0">
      <inkml:brushProperty name="width" value="0.05" units="cm"/>
      <inkml:brushProperty name="height" value="0.05" units="cm"/>
      <inkml:brushProperty name="color" value="#E71224"/>
    </inkml:brush>
  </inkml:definitions>
  <inkml:trace contextRef="#ctx0" brushRef="#br0">80 161 24575,'-13'6'0,"13"-6"0,0 0 0,0 0 0,0 0 0,0 1 0,-1-1 0,1 0 0,0 0 0,0 0 0,0 0 0,0 1 0,0-1 0,0 0 0,0 0 0,0 0 0,-1 1 0,1-1 0,0 0 0,0 0 0,0 0 0,0 1 0,0-1 0,0 0 0,0 0 0,0 0 0,0 1 0,0-1 0,0 0 0,0 0 0,1 0 0,-1 1 0,0-1 0,0 0 0,0 0 0,0 0 0,0 1 0,0-1 0,0 0 0,1 0 0,-1 0 0,0 0 0,0 1 0,0-1 0,0 0 0,0 0 0,1 0 0,-1 0 0,0 0 0,0 0 0,0 0 0,1 0 0,-1 0 0,0 1 0,0-1 0,0 0 0,1 0 0,-1 0 0,0 0 0,0 0 0,0 0 0,1 0 0,-1 0 0,0 0 0,0 0 0,1-1 0,6 2 0,0-1 0,0 0 0,0 0 0,0 0 0,0-1 0,1 0 0,6-3 0,49-16 0,-62 20 0,5-2 0,0 0 0,-1-1 0,1 0 0,-1 1 0,0-2 0,0 1 0,0-1 0,0 0 0,7-7 0,-11 10 0,0-1 0,1 1 0,-1-1 0,0 0 0,0 0 0,0 1 0,-1-1 0,1 0 0,0 0 0,-1 0 0,1 0 0,-1 0 0,0 0 0,1 0 0,-1 0 0,0 0 0,0 0 0,0 0 0,-1 0 0,1 0 0,0 0 0,-1 0 0,1 0 0,-1 0 0,0 0 0,0 1 0,0-1 0,0 0 0,0 0 0,0 1 0,0-1 0,-3-2 0,0-1 0,1 1 0,-2 0 0,1 0 0,0 1 0,-1-1 0,0 1 0,0 0 0,0 0 0,0 1 0,0-1 0,0 1 0,-1 0 0,1 1 0,-1-1 0,1 1 0,-1 0 0,0 0 0,0 1 0,1 0 0,-1 0 0,0 0 0,0 1 0,-5 1 0,4-1 0,1 0 0,0 1 0,0 0 0,0 0 0,0 1 0,0-1 0,0 1 0,1 1 0,-1-1 0,1 1 0,0 0 0,0 0 0,0 0 0,1 1 0,-1 0 0,1 0 0,0 0 0,1 0 0,-1 0 0,-3 9 0,3-5 0,1 1 0,0-1 0,1 1 0,0-1 0,1 1 0,0 0 0,0 0 0,1 0 0,0-1 0,1 1 0,0 0 0,0 0 0,1-1 0,5 16 0,-4-17 0,0 0 0,0 0 0,1-1 0,0 1 0,1-1 0,-1 0 0,1 0 0,1 0 0,-1-1 0,1 1 0,0-2 0,1 1 0,0-1 0,0 0 0,0 0 0,0 0 0,9 3 0,25 6-1365,-3-5-5461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6.971"/>
    </inkml:context>
    <inkml:brush xml:id="br0">
      <inkml:brushProperty name="width" value="0.05" units="cm"/>
      <inkml:brushProperty name="height" value="0.05" units="cm"/>
      <inkml:brushProperty name="color" value="#E71224"/>
    </inkml:brush>
  </inkml:definitions>
  <inkml:trace contextRef="#ctx0" brushRef="#br0">188 77 24575,'0'-4'0,"-1"-1"0,1 0 0,-1 1 0,0-1 0,0 0 0,0 1 0,0-1 0,-1 1 0,0-1 0,0 1 0,0 0 0,-4-5 0,6 8 0,-1 0 0,0 0 0,0 0 0,0 0 0,-1 0 0,1 0 0,0 0 0,0 0 0,-1 0 0,1 1 0,0-1 0,-1 0 0,1 1 0,0-1 0,-1 1 0,1 0 0,-2-1 0,0 1 0,1 0 0,0 1 0,0-1 0,0 0 0,0 1 0,0-1 0,0 1 0,0 0 0,0 0 0,0 0 0,0 0 0,0 0 0,1 0 0,-1 0 0,-2 3 0,2-2 0,-1 0 0,1 0 0,0 1 0,0-1 0,1 1 0,-1 0 0,0 0 0,1-1 0,-1 1 0,1 0 0,0 0 0,0 0 0,0 0 0,1 1 0,-1-1 0,1 0 0,0 0 0,-1 0 0,2 1 0,-1-1 0,0 0 0,0 0 0,2 3 0,-1 1 0,1 0 0,0 0 0,0-1 0,1 1 0,-1-1 0,1 0 0,1 0 0,-1 0 0,8 9 0,23 18 0,-27-26 0,1-1 0,-1 2 0,-1-1 0,1 1 0,-1 0 0,6 11 0,-11-17 0,0 0 0,-1-1 0,1 1 0,-1 0 0,0 0 0,0 0 0,0 0 0,0-1 0,0 1 0,0 0 0,0 0 0,0 0 0,-1 0 0,1-1 0,-1 1 0,1 0 0,-1 0 0,0-1 0,0 1 0,0 0 0,0-1 0,0 1 0,0-1 0,0 1 0,0-1 0,-1 0 0,1 1 0,0-1 0,-1 0 0,1 0 0,-1 0 0,-2 1 0,-5 4 0,0 0 0,-1-1 0,0-1 0,-11 5 0,9-4-195,-1-1 0,0 0 0,0-1 0,0 0 0,0-1 0,-18 1 0,10-5-6631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7.357"/>
    </inkml:context>
    <inkml:brush xml:id="br0">
      <inkml:brushProperty name="width" value="0.05" units="cm"/>
      <inkml:brushProperty name="height" value="0.05" units="cm"/>
      <inkml:brushProperty name="color" value="#E71224"/>
    </inkml:brush>
  </inkml:definitions>
  <inkml:trace contextRef="#ctx0" brushRef="#br0">1 163 24575,'16'181'0,"-15"-12"0,-3-263 0,3-95 0,0 170 0,2 0 0,0 0 0,1 0 0,1 0 0,0 0 0,2 1 0,12-26 0,-17 40 0,1 0 0,-1 0 0,1 1 0,0-1 0,0 1 0,0 0 0,0 0 0,1 0 0,-1 0 0,1 1 0,0-1 0,-1 1 0,1 0 0,0 0 0,0 0 0,1 1 0,-1 0 0,0-1 0,0 1 0,7 0 0,-8 1 0,0 0 0,0 0 0,0 0 0,0 0 0,0 1 0,0-1 0,0 1 0,0 0 0,0 0 0,0 0 0,0 0 0,-1 1 0,1-1 0,0 1 0,-1 0 0,0-1 0,1 1 0,-1 0 0,0 1 0,0-1 0,0 0 0,0 0 0,0 1 0,0-1 0,-1 1 0,1 0 0,-1-1 0,0 1 0,0 0 0,1 5 0,-1-3 0,0 1 0,0-1 0,-1 1 0,1-1 0,-1 1 0,-1-1 0,1 1 0,-1 0 0,0-1 0,0 1 0,-1-1 0,0 0 0,1 1 0,-2-1 0,1 0 0,-1 0 0,0-1 0,0 1 0,0 0 0,0-1 0,-7 7 0,1-2 0,1-1 0,-1 0 0,0 0 0,-1-1 0,1 0 0,-2 0 0,1-1 0,-1-1 0,-13 6 0,-2-4-1365,4-3-5461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8.320"/>
    </inkml:context>
    <inkml:brush xml:id="br0">
      <inkml:brushProperty name="width" value="0.05" units="cm"/>
      <inkml:brushProperty name="height" value="0.05" units="cm"/>
      <inkml:brushProperty name="color" value="#E71224"/>
    </inkml:brush>
  </inkml:definitions>
  <inkml:trace contextRef="#ctx0" brushRef="#br0">22 201 24575,'11'-22'0,"-10"20"0,-2 10 0,0-4 0,-4 20 0,-3 39 0,8-55 0,-1 0 0,1 0 0,1 0 0,0 0 0,0 0 0,0 0 0,1 0 0,5 13 0,-6-19 0,0 0 0,0 0 0,0 0 0,0 0 0,0 0 0,1 0 0,-1-1 0,0 1 0,1 0 0,0-1 0,-1 1 0,1-1 0,0 0 0,0 1 0,0-1 0,0 0 0,0 0 0,0 0 0,0-1 0,0 1 0,0 0 0,0-1 0,0 1 0,1-1 0,-1 0 0,0 0 0,0 0 0,1 0 0,-1 0 0,0 0 0,0 0 0,0-1 0,1 1 0,-1-1 0,0 0 0,2-1 0,3-1 0,-1 0 0,1 0 0,-1-1 0,0 0 0,-1 0 0,1-1 0,-1 1 0,1-1 0,-1 0 0,5-7 0,-6 5 0,1 1 0,-1-1 0,0 0 0,0 0 0,-1-1 0,0 1 0,0-1 0,-1 1 0,0-1 0,0 0 0,-1 0 0,0 0 0,0-8 0,-2 11 0,1 0 0,-1 0 0,1 1 0,-1-1 0,-1 0 0,1 0 0,-1 1 0,1-1 0,-1 1 0,-1 0 0,1-1 0,-1 1 0,1 0 0,-1 1 0,0-1 0,0 0 0,-1 1 0,1-1 0,-1 1 0,0 0 0,0 0 0,-7-3 0,2 1 0,1 1 0,-1 1 0,0-1 0,0 2 0,-14-4 0,18 5 0,0 0 0,0 1 0,1 0 0,-1-1 0,0 1 0,0 1 0,0-1 0,0 1 0,0 0 0,1 0 0,-1 0 0,-5 3 0,9-4 0,0 0 0,1 0 0,-1 1 0,0-1 0,1 0 0,-1 0 0,0 1 0,1-1 0,-1 0 0,1 1 0,-1-1 0,1 1 0,-1-1 0,1 0 0,-1 1 0,1-1 0,-1 1 0,1 0 0,0-1 0,-1 1 0,1-1 0,0 1 0,-1 0 0,1-1 0,0 1 0,0-1 0,-1 1 0,1 0 0,0-1 0,0 1 0,0 0 0,0 0 0,0-1 0,0 1 0,0 0 0,0-1 0,0 1 0,1 0 0,-1-1 0,0 1 0,0-1 0,1 1 0,-1 0 0,0-1 0,1 1 0,0 0 0,0 1 0,1-1 0,-1 1 0,1-1 0,0 0 0,-1 0 0,1 0 0,0 0 0,0 0 0,0 0 0,0 0 0,0 0 0,0-1 0,0 1 0,2-1 0,4 1 0,0-1 0,0 0 0,0 0 0,0-1 0,0 0 0,0-1 0,12-3 0,3-4 0,25-12 0,-35 14 0,0 1 0,1 0 0,0 1 0,-1 1 0,1 0 0,27-4 0,-38 8 0,1 0 0,-1 0 0,0 0 0,0 1 0,0-1 0,0 1 0,0-1 0,0 1 0,0 0 0,0 0 0,0 1 0,0-1 0,0 1 0,0-1 0,-1 1 0,1 0 0,3 3 0,-3-1 0,0 0 0,0 0 0,0 0 0,0 0 0,0 0 0,-1 1 0,0-1 0,0 1 0,0 0 0,1 5 0,-1 3 0,1 0 0,-2 0 0,0 0 0,0 0 0,-1 0 0,-1 0 0,-4 23 0,-3-14 0,6-19 0,4-16 0,4-5 0,0-1 0,2 2 0,0-1 0,0 1 0,2 0 0,0 1 0,17-22 0,-26 37 0,0 0 0,0 0 0,-1 0 0,1 0 0,0 0 0,0 1 0,0-1 0,0 0 0,0 0 0,0 1 0,0-1 0,0 1 0,0-1 0,1 1 0,-1-1 0,0 1 0,0 0 0,0 0 0,3-1 0,-3 2 0,0-1 0,0 0 0,0 1 0,0-1 0,0 1 0,0-1 0,0 1 0,-1-1 0,1 1 0,0-1 0,0 1 0,0 0 0,-1 0 0,1-1 0,0 1 0,-1 0 0,1 0 0,0 2 0,3 5 0,-1 1 0,1 0 0,-2 0 0,3 12 0,-2-8 0,-1-3 0,1-1 0,0 0 0,0-1 0,1 1 0,0-1 0,0 1 0,7 8 0,-10-15 0,1 0 0,0 0 0,0 0 0,-1-1 0,1 1 0,1 0 0,-1-1 0,0 1 0,0-1 0,0 0 0,1 0 0,-1 0 0,1 0 0,-1 0 0,1 0 0,-1-1 0,1 1 0,-1-1 0,1 0 0,0 0 0,-1 1 0,1-2 0,-1 1 0,1 0 0,0-1 0,-1 1 0,1-1 0,-1 0 0,1 1 0,3-3 0,5-2 0,-1-1 0,1 0 0,-1 0 0,-1-1 0,1 0 0,-1-1 0,0 0 0,-1 0 0,0-1 0,13-19 0,-11 13 0,0-1 0,-1 0 0,-1 0 0,-1-1 0,0 0 0,6-26 0,-12 40 0,0-1 0,-1 1 0,0-1 0,0 0 0,0 1 0,0-1 0,0 0 0,-1 1 0,-1-6 0,2 9 0,0-1 0,-1 0 0,1 1 0,0-1 0,0 0 0,-1 1 0,1-1 0,-1 1 0,1-1 0,0 1 0,-1-1 0,1 1 0,-1-1 0,1 1 0,-1-1 0,1 1 0,-1 0 0,1-1 0,-1 1 0,0 0 0,0-1 0,0 1 0,-1 0 0,1 0 0,0 0 0,0 0 0,0 1 0,0-1 0,0 0 0,0 1 0,0-1 0,1 0 0,-1 1 0,0 0 0,0-1 0,0 1 0,0-1 0,0 1 0,1 0 0,-1-1 0,-1 2 0,-1 2 0,-1 0 0,1 0 0,0 0 0,0 0 0,1 0 0,-1 0 0,1 1 0,0-1 0,0 1 0,0 0 0,1 0 0,-2 9 0,2-5 0,0-1 0,1 1 0,0-1 0,0 0 0,1 1 0,1-1 0,2 10 0,1 1 0,2-1 0,0 1 0,1-1 0,1-1 0,21 32 0,-26-44 0,0 1 0,0 1 0,0-1 0,-1 1 0,5 11 0,-8-17 0,0 1 0,1-1 0,-1 0 0,0 0 0,0 0 0,0 0 0,0 1 0,0-1 0,0 0 0,0 0 0,-1 0 0,1 0 0,0 0 0,-1 1 0,1-1 0,-1 0 0,0 2 0,0-2 0,0 0 0,0 0 0,-1 0 0,1 0 0,0 0 0,-1 0 0,1-1 0,0 1 0,-1 0 0,1-1 0,-1 1 0,1-1 0,-1 1 0,1-1 0,-1 1 0,-3-1 0,-3 0-114,0 0 1,0-1-1,0 0 0,0 0 0,-1-1 1,2 0-1,-1 0 0,0-1 0,0 0 1,1 0-1,-10-7 0,-6-3-6712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8.710"/>
    </inkml:context>
    <inkml:brush xml:id="br0">
      <inkml:brushProperty name="width" value="0.05" units="cm"/>
      <inkml:brushProperty name="height" value="0.05" units="cm"/>
      <inkml:brushProperty name="color" value="#E71224"/>
    </inkml:brush>
  </inkml:definitions>
  <inkml:trace contextRef="#ctx0" brushRef="#br0">64 100 24575,'0'2'0,"1"0"0,0 0 0,-1 0 0,1 0 0,0 0 0,0 0 0,0 0 0,0 0 0,1 0 0,-1-1 0,0 1 0,1 0 0,-1-1 0,4 3 0,25 17 0,-28-20 0,0 0 0,0-1 0,0 1 0,1-1 0,-1 1 0,0-1 0,0 0 0,0 0 0,0 0 0,0 0 0,0 0 0,1 0 0,-1-1 0,0 1 0,0-1 0,0 1 0,0-1 0,0 0 0,0 0 0,0 0 0,0 0 0,-1 0 0,1 0 0,0 0 0,0-1 0,-1 1 0,1-1 0,-1 1 0,1-1 0,-1 0 0,0 1 0,0-1 0,0 0 0,0 0 0,0 0 0,1-3 0,0 1 0,0 0 0,0-1 0,-1 1 0,0 0 0,0-1 0,0 1 0,0-1 0,-1 1 0,0-1 0,0 1 0,0-1 0,0 1 0,-1-1 0,0 1 0,1-1 0,-4-6 0,3 8 0,0 1 0,-1 0 0,1-1 0,-1 1 0,0 0 0,1 0 0,-1 0 0,0 0 0,0 0 0,0 0 0,-1 0 0,1 1 0,0-1 0,-1 1 0,1-1 0,-1 1 0,1 0 0,-1 0 0,1 0 0,-1 1 0,0-1 0,0 1 0,1-1 0,-1 1 0,0 0 0,0 0 0,1 0 0,-1 0 0,0 0 0,0 1 0,1 0 0,-1-1 0,0 1 0,-2 1 0,-2 1 0,1-1 0,1 1 0,-1 0 0,0 0 0,1 0 0,-1 1 0,1 0 0,0 0 0,0 1 0,1-1 0,-1 1 0,1 0 0,-6 9 0,7-8 0,0 0 0,0 1 0,0-1 0,1 1 0,0-1 0,0 1 0,1 0 0,0-1 0,0 1 0,0 0 0,1 0 0,0 0 0,1 0 0,-1 0 0,1-1 0,0 1 0,1 0 0,4 12 0,-3-12 0,1 0 0,0 0 0,0-1 0,0 1 0,1-1 0,0 0 0,0 0 0,0 0 0,1-1 0,0 0 0,0 0 0,0 0 0,1-1 0,-1 0 0,1 0 0,10 3 0,-8-3-80,0-1 0,1 0-1,-1-1 1,1 0 0,0-1-1,0 0 1,0 0 0,-1-1-1,1 0 1,0-1 0,0 0 0,0 0-1,-1-1 1,1-1 0,-1 0-1,12-4 1,16-10-6746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8:02:49.036"/>
    </inkml:context>
    <inkml:brush xml:id="br0">
      <inkml:brushProperty name="width" value="0.05" units="cm"/>
      <inkml:brushProperty name="height" value="0.05" units="cm"/>
      <inkml:brushProperty name="color" value="#E71224"/>
    </inkml:brush>
  </inkml:definitions>
  <inkml:trace contextRef="#ctx0" brushRef="#br0">0 19 24575,'0'3'0,"3"1"0,4-1 0,0-3 0,2-4 0,2-7 0,-1-2-8191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9:17.889"/>
    </inkml:context>
    <inkml:brush xml:id="br0">
      <inkml:brushProperty name="width" value="0.05" units="cm"/>
      <inkml:brushProperty name="height" value="0.05" units="cm"/>
    </inkml:brush>
  </inkml:definitions>
  <inkml:trace contextRef="#ctx0" brushRef="#br0">1 0 24575,'0'0'-8191</inkml:trace>
</inkml:ink>
</file>

<file path=ppt/ink/ink197.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17T09:14:25.562"/>
    </inkml:context>
    <inkml:brush xml:id="br0">
      <inkml:brushProperty name="width" value="0.05292" units="cm"/>
      <inkml:brushProperty name="height" value="0.05292" units="cm"/>
      <inkml:brushProperty name="color" value="#FF0000"/>
    </inkml:brush>
  </inkml:definitions>
  <inkml:trace contextRef="#ctx0" brushRef="#br0">26604 12793 0,'-13'0'16,"26"0"-16,-66-40 31,40 40-31,13-13 32,0 0-1,13 13 0,93-27 0,-80 27-31,1 0 16,26-13 0,-27 13-1,-13 0-15,-26 0 16,-13 0-1,-133 13 1,40 0 0,-93 1 15,186-14-31,12 0 16,107 0 15,-67 0-31,14 0 15,0 0-15,119-14 32,-146 14-32,0 0 15,-66 0 17,-26 27-1,66-27-31,26 0 94,-13-13-32</inkml:trace>
  <inkml:trace contextRef="#ctx0" brushRef="#br0" timeOffset="2334.27">27993 13944 0,'-93'-14'31,"186"28"-31,-437-41 31,265 27-31,-1 0 16,-515 40 15,132 132 1,132 53-1,278-186-31,-39 147 31,92-147-31,92 147 31,226 12 1,-212-172-32,555 107 31,186-41 0,-675-65-31,476-1 31,-503-26-31,371-13 32,-39-106-1,-424 92-31,-14 1 0,1 0 15,-14-1-15,-12 1 16,12-1-16,14-105 31,-40 105-31,13 1 0,-13-14 16,26-105 15,-26 118-31,0-105 31,-105-40 1,65 146-32,0-14 15,-277-159 17,264 173-32,-238-67 31,-146 14 0,358 66-31,-331-40 31,26 13 1,318 40-32,-199-13 31,1 13 0,211 0-31,-79 26 31,52-12 1,67-1-1,0-13 0,13-13 641</inkml:trace>
  <inkml:trace contextRef="#ctx0" brushRef="#br0" timeOffset="4396.22">26445 15002 0,'0'-13'31,"0"26"-15,0 0-16,-13-13 16,13 13-16,-40 40 31,-26 66 0,-13 53 0,-40-39 1,92-120-32,-13 0 0,14 14 15,-199 25 17,-106-25-1,54-27 0,-1 13 0,225-13-31,0 13 0,-119 1 32,-132 12-1,185-26-16,66 13-15,0-13 16,0 0-16,-225 27 31,146-14-15,79-13-16,-13 0 0,13 0 16,-13 0-16,-225-13 31,238 0-16,13 13-15,-13-14 0,13 14 16,1-13-16,12 13 0,-12-13 16,-120-14 15,119 27-31,14-13 16,-14 13-16,0-13 0,1 13 15,12-13-15,-13 13 16,-52-14-16,52 1 0,0 0 15,-132-13 17,133 12-32,-93-12 31,-1-14 0,120 27-31,-13 0 0,12 13 16,-39-40-1,40 40-15,-13-26 16,12 12-16,1 1 16,0-1006-1,-27 1946 17,27-941-32,13 1 0,-13-27 46,0 1-14,-1 25-32,14 1 15,-13 13-15,0-13 32</inkml:trace>
  <inkml:trace contextRef="#ctx0" brushRef="#br0" timeOffset="4806.88">21683 15042 0,'13'-14'16,"-26"28"-16,26-54 31,-26 27-31,-1 13 16,1 0-16,0 0 0,-14 0 16,-105 13 15,106-13-31,-1 0 15,-52 13 17,92-13-1,27 13 0,-40 1-31,53 52 31,0 93 1,-40-133-32,-13 120 31,0-133-31</inkml:trace>
  <inkml:trace contextRef="#ctx0" brushRef="#br0" timeOffset="5576.05">18362 15200 0,'-13'14'0,"13"-1"16,13-13-1,66 13 1,-39-13 0,238 0-1,-185-13 1,290-27 0,-303 40-1,-27-13-15</inkml:trace>
  <inkml:trace contextRef="#ctx0" brushRef="#br0" timeOffset="5787.39">18534 15478 0,'27'0'15,"-54"0"-15,159 0 16,-79 0 0,0-13-16,13 0 0,120 0 15</inkml:trace>
  <inkml:trace contextRef="#ctx0" brushRef="#br0" timeOffset="8881.62">18217 13758 0,'0'0'0,"26"-39"31,80 12 0,158 14 1,-184 13-17,237 0 1,-251 0-1,67 0 1</inkml:trace>
  <inkml:trace contextRef="#ctx0" brushRef="#br0" timeOffset="9189.87">18322 14023 0,'0'0'0,"14"-13"16,-1 13-1,132-40 1,-78 27-1,224-14 1,-212 14 0,-13 13-16,66-13 15,-105 13 1,-14 0-16</inkml:trace>
  <inkml:trace contextRef="#ctx0" brushRef="#br0" timeOffset="10249.24">19460 12846 0,'0'-14'31,"93"-52"1,-67 40-32,186-93 31,-146 79-31,13 0 15,398-185 17,-411 199-32,-13 0 15,66-27 1,-106 39-16,0 14 16,0-13-16,14 0 31,-54 13 0</inkml:trace>
  <inkml:trace contextRef="#ctx0" brushRef="#br0" timeOffset="10572.12">20439 12105 0,'0'0'0,"-13"0"31,26 0-31,0 0 16,53-13-1,67 13 16,-107 0-31,-13 13 0,1 13 16,-1 133 15,-13-119-31,-53 105 32,40-118-32</inkml:trace>
  <inkml:trace contextRef="#ctx0" brushRef="#br0" timeOffset="11629.73">23984 9856 0,'0'0'0,"0"-13"16,0-1-16,-26-52 31,-93 66 0,-53 106 1,146-66-32,-14 132 31,199-53 0,92-119 0,-106-119 1,-158-80-1,0 173-31,-93-67 31</inkml:trace>
  <inkml:trace contextRef="#ctx0" brushRef="#br0" timeOffset="12195.29">23720 10160 0,'0'0'16,"-13"27"15,13-14-31,-14 0 16,-78 119 15,65-105-16,-39 65 1,53-65-16,0 26 31,26-40-15,66 0 0,-39-13-1,198 0 16,-211 0-31,-1 0 16,1 0-16,-14 0 0,0 0 16,-13-13 15,13-66 0,-13 52-31,0-118 31,-13 26 1,-13 92-1,-1 80-15</inkml:trace>
  <inkml:trace contextRef="#ctx0" brushRef="#br0" timeOffset="12651.41">24090 10425 0,'0'0'31,"0"13"1,27 79-1,-14 67 0,0-119-31,0 79 31,-13-93-31,0 1 16,14 52 15</inkml:trace>
  <inkml:trace contextRef="#ctx0" brushRef="#br0" timeOffset="13039.23">23998 10861 0,'0'13'47,"53"54"-16,26-1 0,0-40 0,-65-39-31,39-40 32,-40 27-32,13-41 31,-13 67 0,-105 106 0,39-53-31</inkml:trace>
  <inkml:trace contextRef="#ctx0" brushRef="#br0" timeOffset="14427.33">23138 12224 0,'0'0'0,"-40"13"32,14 0-17,12 1-15,-65 52 16,39-40-16,-158 159 31,66-66-15,52-66-16,-171 133 15,145-120 1,-291 172 0,305-172-1,-252 172 1,264-185 0,14 13-16,-119 93 15,145-106 1,-13-14-16,27 1 0,-1-13 15,-39 39 1,66-53 0,-13 0-1,0-13 32,0 13-31,-1 1-1,14-1 1,-13-13-16,0 26 16,-14 14 15,14-40-15,0 13-1</inkml:trace>
  <inkml:trace contextRef="#ctx0" brushRef="#br0" timeOffset="14802.15">20466 14049 0,'-53'0'32,"106"0"-17,-106 14-15,53-1 16,0 0-16,0 0 15,0 14-15,13 13 16,-13-27-16,13 13 16,-13 1-16,27 26 15,78-1 17,-78-52-32,-1 0 15,93-26 1,-92 26-1,26-13 1,-27 13 0,-26 26 15</inkml:trace>
  <inkml:trace contextRef="#ctx0" brushRef="#br0" timeOffset="15334.62">20889 14354 0,'-40'26'31,"80"-52"-31,-40 92 31,26-66-31,14 13 16,13 0-16,304 53 31,-264-52-31,13-1 16,-1 0-16,1 0 15,384 54 1,-239-41-1,582 0 17,-700-26-17,343 0 1,-26-39 15,-239 26 0,-197-1-31,-41 14 32,-52 0-1,66 0-31,13-13 31</inkml:trace>
  <inkml:trace contextRef="#ctx0" brushRef="#br0" timeOffset="15588.29">24421 14407 0,'-26'-14'31,"52"28"-31,-39-28 31,26 28-31,106 39 32,0 66-1,-119-93-31,-145 67 31,-107-40-31</inkml:trace>
  <inkml:trace contextRef="#ctx0" brushRef="#br0" timeOffset="17928.58">30850 14671 0,'0'0'0,"80"0"31,-1-39 1,-26-41-1,-26 1-16,-14 39-15,26-132 32,-52-119-1,-119-106 0,79 318-31,-225-318 31,-53 40 1,-52 26-1,-54 53 0,345 239-31,-345-107 31,318 120-31,-331-80 32,-145 26-1,516 67-31,-212 0 31,238 13-31,-93 13 31,67 0 1,79 1-32,0-28 31</inkml:trace>
  <inkml:trace contextRef="#ctx0" brushRef="#br0" timeOffset="18231.58">27398 11470 0,'0'0'16,"0"-13"0,-14 39 15,-131 93 0,26-40 0,92 14 1,133-14-1,0-52-16</inkml:trace>
  <inkml:trace contextRef="#ctx0" brushRef="#br0" timeOffset="18635.08">28019 11139 0,'0'0'0,"-39"0"31,-14 79 0,40 40 0,92-39-15,40-67 31,-93-26-47,67-93 16,-80 80-1,40-107 16,-66 80 1</inkml:trace>
  <inkml:trace contextRef="#ctx0" brushRef="#br0" timeOffset="19021.3">28654 11232 0,'0'0'0,"-26"-40"31,13 27-15,-67 0-1,54 13 1,-1 0-16,-26 26 15,40-13 1,13 14-16,0-14 0,53 79 31,-40-78-15,1 12-16,25 14 16,-25-27-1,-41 27 1,14-40-1,-80 0 1,67 0 0,-1 0-16,14-27 0</inkml:trace>
  <inkml:trace contextRef="#ctx0" brushRef="#br0" timeOffset="19422.13">28800 11311 0,'0'0'0,"-13"0"16,-14 13-1,27 0 17,13-13-17,54 14 1,-54-14-1,53 0 1,-53-14 0,0-25-1,-66-27 17,40 52-32,-93 14 31,27 93 0,79-67-31,0-12 16,53 65-1,13-52 1</inkml:trace>
  <inkml:trace contextRef="#ctx0" brushRef="#br0" timeOffset="19793.21">29131 11166 0,'0'0'0,"13"0"16,0 13 0,53 119 15,-66-106-31,0 1 15,0-1-15,0 1 16,-39 13 0,-54-54 15,93-12-31,0-1 16,119-105 15,27 66 0,-120 66-31,-13 0 0,0 0 31,-39 13-15</inkml:trace>
  <inkml:trace contextRef="#ctx0" brushRef="#br0" timeOffset="22232.98">29303 11285 0,'0'0'0,"-14"0"16,14-14-16,-13 1 31,13 0-31,13 13 16,14 13-1,-27 0 1,-27 53 15,1-39-15,-93-27 15,106-13-31,-1 13 16,14-14-16,0 1 15,93-79 16,-67 65-31,41 14 32,-94 79-1,-105 27 0,13-67-15,119-52 15,26 12-15,93-52 15,-105 66-31,52 14 31,-66-1-31,-27 40 16,-52-14 31,26-65-32,53 13 1,53-40 0,-40 40-1,40 26 1,-53 13-1,0-13-15</inkml:trace>
  <inkml:trace contextRef="#ctx0" brushRef="#br0" timeOffset="22639.13">27993 11549 0,'0'0'16,"53"13"0,-13-13-16,-1 0 15,133 27 1,-26-14-1,132 0 1,-239-13 0,-12 0-16</inkml:trace>
  <inkml:trace contextRef="#ctx0" brushRef="#br0" timeOffset="22816.35">27900 11602 0,'0'0'0,"0"13"16,27 1-16,132 12 16,-80-26-1,14 13-15,224 14 16,-224-27-16,-14 13 16</inkml:trace>
  <inkml:trace contextRef="#ctx0" brushRef="#br0" timeOffset="24178.54">24302 12131 0,'0'13'32,"0"40"-1,0 14-16,-26 78 1,12-13 0,1-66-16,-53 133 15,39-120-15,-105 186 32,92-199-17,1-13-15,-146 145 16,118-131-16,-12-1 15,-186 119 1,173-132-16,-14 0 16,-476 185 15,159-146 0,158-78 0,252-28-15,-27 1 15,40 0-15,0 0-16</inkml:trace>
  <inkml:trace contextRef="#ctx0" brushRef="#br0" timeOffset="24463.53">21894 13957 0,'0'26'32,"0"-52"-32,14 118 31,-14-65-31,-14-1 15,-105 160 17,106-147-32,0-26 15,13 40 1,185-13 15,-132-53-31</inkml:trace>
  <inkml:trace contextRef="#ctx0" brushRef="#br0" timeOffset="24835.79">22529 13534 0,'-53'-27'32,"106"54"-32,-119-54 15,53 14-15,0 13 0,-1 0 0,-65 26 31,0 93 1,79-92-32,26 79 31,14-67-15,0-25-16,-14-14 15,53 0-15</inkml:trace>
  <inkml:trace contextRef="#ctx0" brushRef="#br0" timeOffset="25665.7">22754 13653 0,'13'-40'32,"-26"0"-1,-66 14 0,13 92 0,39 27 1,27-67-17,66 0 1,-39-26-1,52-52 17,-66 12-1,-13 27 0,0 26-31,0 0 16,0 40 15,53-53 0,80-119 1,-107 92-32,-13-12 15,1 12-15,-1-12 16,-13 12-16,0 1 0,0 12 15,-13 1-15,-1 13 0,1 0 16,-53 66 15,66-39-31,26 132 32,54-93-1,92-159 0,-146 53-31,27-118 31,-66 78 1,-27 133-1,27-40-31,26 93 31,40-13 0,-40-93-31</inkml:trace>
  <inkml:trace contextRef="#ctx0" brushRef="#br0" timeOffset="27450.59">18613 15346 0,'0'0'0,"-13"0"16,13-13 0,0 26-1,0 0 1,0 0-16,13 93 16,-13 172 15,0-212-16,0-13-15,0 106 16,0-119 0,0-1-16,0 1 0,0 0 15,0-14 1,0 1 0,0-41-1</inkml:trace>
  <inkml:trace contextRef="#ctx0" brushRef="#br0" timeOffset="27673.32">18375 16219 0,'0'0'0,"-26"0"16,39 13 15,14 14-15,78 26-1,-78-53 1,-1 13-16</inkml:trace>
  <inkml:trace contextRef="#ctx0" brushRef="#br0" timeOffset="27867.53">18865 16193 0,'0'0'0,"-40"39"47,-66 41-16,80-67-31,-1 13 15,-26 1 1</inkml:trace>
  <inkml:trace contextRef="#ctx0" brushRef="#br0" timeOffset="29034.29">17238 16933 0,'-27'0'31,"107"172"0,-67-119-31,0 252 32,0 131-1,0-277 0,54-146 0,184-53 1,278 1-1,-370 26-31,489-14 31,-489 27-31,-14 0 0,-26 0 16,186-13-1</inkml:trace>
  <inkml:trace contextRef="#ctx0" brushRef="#br0" timeOffset="29641.4">17410 16933 0,'-40'-26'0,"80"52"0,-120-65 15,14-41 1,66 67 0,27 0-16,118-27 15,-66 27 1,27 0-16,490-14 16,-411 14-1,582 13 1,-595 0-1,304 0 1,-410 0 0,67 0-1,-120 0 1,-26 66 0,-1-39-1,-38 171 1,65 27 15,-13-119-15,13-53-1,-13 198 17,0-198-32,-13 106 15,0-120 1,-27 14-1,13-53 1,-65-39 0</inkml:trace>
  <inkml:trace contextRef="#ctx0" brushRef="#br0" timeOffset="30113.18">17687 17277 0,'14'-13'15,"-14"0"-15,-14 39 0,41-65 16,-14 25-16,-13 1 16,27-13-1,-27 13 1,-67 26-1,41-13 1,-1 13-16,-39 53 16,53-39-1,0-1-15,26 67 16,172-27 15,-145-66-15,92-66-1</inkml:trace>
  <inkml:trace contextRef="#ctx0" brushRef="#br0" timeOffset="30311.92">17965 17145 0,'0'0'0,"-13"-53"16,0 40-16,13 39 31,13 120 0,-13-106-31,13-1 16,14 54-1,-14-80-15,-13 14 16,53-1 0</inkml:trace>
  <inkml:trace contextRef="#ctx0" brushRef="#br0" timeOffset="31448.51">18217 17370 0,'-14'26'0,"28"-52"31,25-53-31,-26 39 16,-13 27-16,0-27 31,-13 40-31,0 0 16,-40 26-1,13 1 1,1 66 15,39-80-15,26 13 0,27-26 15,-26-26 0,-14 26-31,0-13 31,27 52 1,26 1-1,13-80 0,27-79 0,-53 13 1,-66 106-1,-40 66 0,40-39-15,13-14-16,-14 0 0,14 27 31,40-13 0,-13-27 0,12 0 1,-12 26-1,-54 40 0,27-53-15,-39 1-1,25-14 17,67-40-1,-26 27-31,118-133 31,-118 106-15,-1 14-16,1 0 0,-14 12 15,0-39 1,-79 40 15,53 13-15,-1 53 0,67 13 15,-13-26-16,-14-27-15,41 80 32,-67-67-32,-53 27 31,-133-26 0</inkml:trace>
  <inkml:trace contextRef="#ctx0" brushRef="#br0" timeOffset="32305.1">17939 18018 0,'13'0'31,"-26"0"-31,52 66 31,-39-39-31,0 12 0,-26 41 31,13 39 1,105-79-1,213-80 0,290 13 0,-450 27-31,451 40 32,-464-40-32,291 13 31,-145-66 0,-278 40-31,0-40 31,-13 27-31,13 13 0,-13-1 16,0-91 15,13-200 0,0 226-31,13 13 0,0 0 16,40-186 15,-53 199-31,0 14 0,0-54 16,-13 67 0,-67-54 15,54 80-31,13-13 15,-133 39 1,106-26 0,-185 53-1,133-26 1</inkml:trace>
  <inkml:trace contextRef="#ctx0" brushRef="#br0" timeOffset="33226.43">18706 18270 0,'0'13'47,"0"0"-32,0 53 1,-13-13 0,13 66 15,13-106-15,27 14-1,-27-27 1,0 0-16,14 0 0,-14 0 15,146 13 1,-106 0-16,26-13 16,0 0-16,1 14 15,343-14 1,-317 0 0,13 0-16,185 0 15,-211 0-15,171-14 31,-184 14-15,-14-39 15,-66 25-15,26-39 0,67-39 15,-67 65-31,-12 1 15,105-146 17,-93 132-32,14-171 31,-14 92-15,-26 52-16,14 14 15,-41-132 1,14 159-16,-14-1 15,-26 1 1,-26-1 15,13 27 1,39 0-17,1 14-15,-67-14 16,54 13-16</inkml:trace>
  <inkml:trace contextRef="#ctx0" brushRef="#br0" timeOffset="34265.03">21696 17317 0,'0'0'0,"-13"-53"31,26 53-31,0 40 31,27 119 0,-40-120-31,13 67 32</inkml:trace>
  <inkml:trace contextRef="#ctx0" brushRef="#br0" timeOffset="34703.87">21537 17264 0,'27'-212'32,"-54"424"-32,239-503 31,-159 291-31,132 40 31,-145 92 0,-54-105-31,-131 65 32,118-79-32,-78 27 31,157-13 0,-12-14-31,40 0 16,-41-13-16,14 13 15,-13 0-15,-14-13 0,1 14 16,-41 52 15,-197-13 1,65-53-17</inkml:trace>
  <inkml:trace contextRef="#ctx0" brushRef="#br0" timeOffset="35073.22">22159 17264 0,'0'0'15,"0"13"1,-13-13-1,-1 67 1,14-41 0,14 53-1,-1-65 1,40 39 15,-40-53-31,40-40 16,-27 0-1,27-52 1,-53 65 0,-26-39-1,13 53 1,-1 13-16,-25 0 16</inkml:trace>
  <inkml:trace contextRef="#ctx0" brushRef="#br0" timeOffset="35334.29">22503 17145 0,'0'0'0,"0"-26"15,13 26 1,-13-14-1,0 28 1,0 65 0,0-53-1,26 107 1,-12-107 0,-14 1-16,13 26 15</inkml:trace>
  <inkml:trace contextRef="#ctx0" brushRef="#br0" timeOffset="35510.24">22675 17211 0,'0'-79'32,"0"158"-32,0-92 31,0 39-16,0 14-15,13 79 16,0-53 0</inkml:trace>
  <inkml:trace contextRef="#ctx0" brushRef="#br0" timeOffset="36000.64">22503 17304 0,'0'0'0,"0"-13"16,26 13 0,1 0-1,12-14-15,160 1 16,-146 0 0,132-14-1,-145 27 1,-14-26-1,-39 26 1,-66 0 0,52 0-1,1 0-15,-41 40 16,54-27-16,13 66 31,13-65-15,1-1-16,39 26 15,13-39 1,26-13 0,-25 0-1,-28-40 1,-131-13 15,39 53-15,-53 13 15</inkml:trace>
  <inkml:trace contextRef="#ctx0" brushRef="#br0" timeOffset="36461.75">23363 17277 0,'-14'-13'0,"28"26"0,-41-26 16,27 0-16,0 0 31,66 52 0,-52-25-15,-1 39 0,0-27-16,-13-13 15,-40 53 17,27-92-1,53-93 0,-14 92-31,80-39 31,13 146 1,-106 65-17</inkml:trace>
  <inkml:trace contextRef="#ctx0" brushRef="#br0" timeOffset="37369.16">22106 18031 0,'0'0'0,"-27"-52"15,27 38 1,0 1-16,93 0 31,158 0-15,-118 13 15</inkml:trace>
  <inkml:trace contextRef="#ctx0" brushRef="#br0" timeOffset="37561.08">22185 17952 0,'0'0'16,"-13"13"-16,0 67 31,26-54-31,27 120 16,-40-107-1,13 94 17,0-107-32,-13-13 0</inkml:trace>
  <inkml:trace contextRef="#ctx0" brushRef="#br0" timeOffset="37942.25">22516 18203 0,'0'0'0,"13"0"16,-13 14-16,0-1 31,13 0-16,1-13-15,-1 13 16,0-52 15,-13 25-15,0 1-16,-26-27 16,12 27-1,1 0-15,-79 13 16,65 26-1,-26 54 1,119 39 15,-39-106-15,145 14 0</inkml:trace>
  <inkml:trace contextRef="#ctx0" brushRef="#br0" timeOffset="38135.83">22714 18111 0,'-39'-13'31,"78"26"-31,-78-13 16,52 13-16,0 0 0,0 14 15,67 65 1,-54-65-1,14 12 1,-27-39 0</inkml:trace>
  <inkml:trace contextRef="#ctx0" brushRef="#br0" timeOffset="38302.93">22860 18124 0,'0'-13'0,"0"-966"0,-13 1945 16,-40-940-1,13 14 1,-52 79 0,78-93-1,1 1-15,13-14 0,0 0 16,0 0-16</inkml:trace>
  <inkml:trace contextRef="#ctx0" brushRef="#br0" timeOffset="38531.76">23058 17939 0,'0'0'0,"0"-13"16,-13 39 0,13-13-1,27 106 1,-14-79-1,40 79 1,-40-106 0,0 14-16,14-1 15</inkml:trace>
  <inkml:trace contextRef="#ctx0" brushRef="#br0" timeOffset="38687.28">22966 18137 0,'0'0'0,"0"-13"16,26 0-1,1 13-15,-1-13 16,107-1 0</inkml:trace>
  <inkml:trace contextRef="#ctx0" brushRef="#br0" timeOffset="41319.89">24209 17489 0,'0'0'0,"-39"-26"31,52 12-31,13 14 16,160-26-1,105 13 17,-265-1-32</inkml:trace>
  <inkml:trace contextRef="#ctx0" brushRef="#br0" timeOffset="41488.87">24421 17383 0,'0'0'0,"-93"27"15,93-14-15,14 93 32,12 132-1,-26-198-31,0-1 15,13 1-15</inkml:trace>
  <inkml:trace contextRef="#ctx0" brushRef="#br0" timeOffset="41885.96">24739 17674 0,'0'0'0,"13"-26"15,-13-1-15,-27-26 32,-131 146-1,144-67-15,-12 107 15,105-120 0,-26-53-15,0-39 15,-40 79-15,-13 13-16,0 53 31,53 27 0,-40-93-31,1 0 0</inkml:trace>
  <inkml:trace contextRef="#ctx0" brushRef="#br0" timeOffset="42299.43">24963 17463 0,'-13'-53'31,"26"106"-31,-26-14 31,13-12-31,0 131 32,-26-12-1,39-159 0,66-133 0,40 54 1,-39 171-1,-80-53-31,0 80 31,-93-40 0,40-118-15</inkml:trace>
  <inkml:trace contextRef="#ctx0" brushRef="#br0" timeOffset="42516.05">25281 17449 0,'0'0'0,"40"-13"31,-40 26 1,53 133-1,-14 79 0,-26-119-15</inkml:trace>
  <inkml:trace contextRef="#ctx0" brushRef="#br0" timeOffset="42851.19">25532 17714 0,'0'0'0,"53"0"47,-26-13-31,52-14 0,-66 14-1,27-27 1,-40 27-1,-79-27 1,52 40-16,-13 0 16,-26 40-1,53-13 1,13-1-16,0 14 0,13-14 16,120 67-1,-80-93 1,-1 0-16,54 0 15</inkml:trace>
  <inkml:trace contextRef="#ctx0" brushRef="#br0" timeOffset="43361.38">24527 16894 0,'13'0'16,"-26"0"-16,53-80 31,-40 54-31,0-1 16,-106-78 15,40 105-16,-120 145 17,173-105-32,0-1 15,119 160 17,-67-173-32,1-26 15,106 0 1,26-92-1</inkml:trace>
  <inkml:trace contextRef="#ctx0" brushRef="#br0" timeOffset="43754.54">24725 16669 0,'-53'-106'32,"106"212"-32,-132-172 31,79 105-31,13 107 31,0-1 0,-13-131-31,0 12 32,14-26-32,39-53 31,52-13 0,-38 119 0,-15 40 1,-38-80-32,-1 0 0,27 13 31,-27-26-31</inkml:trace>
  <inkml:trace contextRef="#ctx0" brushRef="#br0" timeOffset="44086.46">25228 16841 0,'0'0'0,"-13"-27"16,0 1-16,-67-14 15,54 40 1,12 0-16,-12 13 15,-40 93 1,66-79 0,13 52-1,0-66 1,80 1 15,0-94-15,-27 14 15,-53 66-15,0 26 15,0 80 0,1-106-31</inkml:trace>
  <inkml:trace contextRef="#ctx0" brushRef="#br0" timeOffset="44431.57">25400 16828 0,'0'0'0,"0"-27"16,13-65 0,-13 78-1,13 41 1,-13-14-1,0 13-15,14 67 16,-14-80 0,0 14-16,0 12 15,13-92 17,-13 40-17,53-79 1,-27 78-1,40-12 1,-52 26 0,-1 13-16,-13 0 0,13 1 15,14-1 1</inkml:trace>
  <inkml:trace contextRef="#ctx0" brushRef="#br0" timeOffset="44664.09">25744 16431 0,'0'0'0,"-26"-80"16,26 199 15,0-79-15,0 13-16,0 132 15,0-132 1,13 0-16,13 79 16,-26-105-16,13-14 15</inkml:trace>
  <inkml:trace contextRef="#ctx0" brushRef="#br0" timeOffset="44790.09">25718 16761 0,'0'0'0,"66"-39"16,-27 39-1,1-13-15,13 13 0</inkml:trace>
  <inkml:trace contextRef="#ctx0" brushRef="#br0" timeOffset="45933.48">23945 18349 0,'0'0'15,"26"-27"1,-26 14-16,0 13 31,-79 146 1,52-107-32,-12 81 31,92-41 0,-27-79-31,1 13 16,171-26 15,-158 0-31,39-1 16</inkml:trace>
  <inkml:trace contextRef="#ctx0" brushRef="#br0" timeOffset="46108.88">24342 18494 0,'-14'-39'31,"28"78"-31,-28-52 32,14 40-32,0 65 31,-13 1-16</inkml:trace>
  <inkml:trace contextRef="#ctx0" brushRef="#br0" timeOffset="46250.68">24395 18309 0,'0'0'0,"0"-39"31,0 52-31</inkml:trace>
  <inkml:trace contextRef="#ctx0" brushRef="#br0" timeOffset="46607.84">24619 18481 0,'0'0'0,"14"-13"15,-1 0-15,0 13 0,-13-13 16,13-40 0,-13 39-1,-79 1 1,0 66 15,105 13 0,-13-39-15,53 26 0,-52-27-1,-1 14 17,-26-27-32,-80 0 15,67-79 16</inkml:trace>
  <inkml:trace contextRef="#ctx0" brushRef="#br0" timeOffset="46825.63">24950 18270 0,'27'-14'16,"-54"28"-16,93-67 15,-52 79 16,-14 1-15,13 78 0,-13-65-1,0 0-15,0 92 16,0-105 0,0-1-16,13 0 15</inkml:trace>
  <inkml:trace contextRef="#ctx0" brushRef="#br0" timeOffset="46975.97">25016 18508 0,'-13'-14'15,"26"28"-15,-39-54 0,39 0 16,14 27 0,-1 0-16,146-27 15,-132 40 1,-1-13-16</inkml:trace>
  <inkml:trace contextRef="#ctx0" brushRef="#br0" timeOffset="47607.31">26749 17740 0,'14'-26'0,"-28"52"16,28-92-16,-1-26 15,-13 52 1,-13 14-16,-93-67 16,66 80-1,-158 26 1,158 13 0,-13 80-1,66-66 1,14 0-16,105 79 15,-79-80-15,0 1 16,92 79 0,-211-13 15,27-93-15,-147 14-1,147-27 1,-28-27-1</inkml:trace>
  <inkml:trace contextRef="#ctx0" brushRef="#br0" timeOffset="48351.75">26763 17780 0,'0'0'0,"39"0"31,-39 13-16,0 14 1,-13 65 0,13 41 31,27-107-16,-14-26-31,53-66 15,-53 40 1,27-107 0,-40 107-1,0-1 1,-13 27 0,13 14-16,-27 65 15,67 14 16,-27-80-15,66-13 0,-65 0-1,52-80 1,-53 67 0,0-53-1,-13 53 1,-13 79 15,13-53-15,13 40-1,0-40 1,1-13-16,12 0 16,106-79-1,-118 52 1,25-105-1,-39 106-15,-39-14 32,25 40-17,1 13-15,-13 67 16,79 78 15,-40-144-15,27-1-16</inkml:trace>
  <inkml:trace contextRef="#ctx0" brushRef="#br0" timeOffset="48508.73">27464 17463 0,'0'0'15,"-53"-40"16</inkml:trace>
  <inkml:trace contextRef="#ctx0" brushRef="#br0" timeOffset="48720.25">27596 17357 0,'0'0'0,"0"-13"15,0-1 1,0 94 15,-26 158 1,12-132-17,-12 13 1</inkml:trace>
  <inkml:trace contextRef="#ctx0" brushRef="#br0" timeOffset="49210.44">27530 17807 0,'0'-80'31,"0"160"-31,66-226 31,-53 133-31,14 0 16,65-67 0,-65 54-16,12-67 31,-39 40 0,-52 186 0,25 91 1,27-184-32,-13-13 15,39 39 17,-12-80-32,-1 1 15,106-132 16,-40 145 1,-52 119-1,-27-93-31,39 14 31,1-40-31</inkml:trace>
  <inkml:trace contextRef="#ctx0" brushRef="#br0" timeOffset="49398.04">28284 17701 0,'0'0'0,"-13"-119"31,-67 92-15,67 54-1,-13-14-15,-1 146 16,27-120-1,80 94 17,-54-120-32,67 0 15</inkml:trace>
  <inkml:trace contextRef="#ctx0" brushRef="#br0" timeOffset="50400.86">28284 16682 0,'0'0'0,"-79"-40"16,-27 1-16,-463-120 31,370 132-31,-740-105 16,661 106 0,-939 65-1,900 1 1,-1 13-16,-568 198 15,621-158 1,14 13-16,-437 172 16,503-186-1,0-12-15,-292 264 16,411-265 0,13 14-16,27-14 15,105 331 16,-26-331-31,172 133 16,-132-133 0,13-12-16,317 197 15,-304-211 1,450 146 0,-397-160-1,13 1-15,437 52 16,-397-52-1,13-13-15,503 39 16,-490-66-16,1032-106 31,-1031 53-15,594-225 0,-674 199-1,344-265 1,-423 251-1,-27 14-15,93-212 16,-120 198 0,-25-13-16,-28-211 15,-25 224-15,-1 1 16,-13-1-16,-13 14 16,-278-159-1,238 185 1,-13 0-16,-251-93 15,224 107 1,1-14-16,-14 26 0,0-12 16,-357-41-1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0:40:45.8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0:40:46.27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38.992"/>
    </inkml:context>
    <inkml:brush xml:id="br0">
      <inkml:brushProperty name="width" value="0.05" units="cm"/>
      <inkml:brushProperty name="height" value="0.05" units="cm"/>
    </inkml:brush>
  </inkml:definitions>
  <inkml:trace contextRef="#ctx0" brushRef="#br0">196 146 24575,'-6'-11'0,"3"8"0,2 6 0,9 131-162,-15 204-1,-40 133-217,41-415 373,-120 918 7,123-955 55,-2 32 336,5-47-369,0-1 1,0 1-1,1-1 0,-1 0 0,1 1 0,-1-1 0,1 0 1,0 1-1,0-1 0,1 0 0,2 5 0,-3-6-22,1 0 0,0-1 0,0 1 0,0-1 0,0 1 0,0-1 0,0 0 0,0 1 0,1-1 0,-1 0 0,0-1 0,1 1 0,-1 0 0,1-1 0,-1 1 0,0-1 0,4 0 0,48 0 0,-41 0 0,399-31 0,145 1-532,2121-103-5664,-2305 126 10332,-371 7-4034,0 0 0,0 0 0,0 0 0,0-1 1,-1 1-1,1 0 0,0-1 0,0 1 0,0-1 1,-1 1-1,1-1 0,0 0 0,-1 0 0,2-1 1,-2 1-71,-1 1 0,0-1 0,0 0 0,1 0 0,-1 1 0,0-1 0,0 0 0,0 0 1,0 1-1,0-1 0,0 0 0,0 0 0,0 0 0,-1 1 0,1-1 0,0 0 0,0 1 1,-1-1-1,1 0 0,0 0 0,-1 1 0,1-1 0,-1 0 0,1 1 0,-1-1 0,1 1 1,-1-1-1,1 1 0,-1-1 0,1 1 0,-1-1 0,-1 0 0,-21-23-32,6 8 0,-23-32 0,35 40 0,0 1 0,0-1 0,1 0 0,0-1 0,1 1 0,-1-1 0,-2-15 0,3 5 0,0 0 0,2 0 0,0-1 0,1 1 0,3-23 0,22-95 0,-9 57 0,84-794 0,-70 529 0,-22 290 0,-4 39 0,-1-1 0,-2 0 0,1 0 0,-3-33 0,0 47 0,1 0 0,-1 0 0,0 0 0,0 0 0,0 0 0,-1 0 0,1 1 0,-1-1 0,1 0 0,-1 1 0,0-1 0,0 1 0,0-1 0,0 1 0,-1 0 0,1 0 0,-1 0 0,1 0 0,-1 0 0,0 1 0,1-1 0,-1 1 0,-4-2 0,-6-1 0,0 1 0,0 0 0,0 0 0,-17 0 0,22 2 0,-383-18-363,0 26-190,205-2 455,-387 6 98,-810 27 0,1335-36-1,-495 44-54,520-43-539,-30 10 1,31-5-5341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5.006"/>
    </inkml:context>
    <inkml:brush xml:id="br0">
      <inkml:brushProperty name="width" value="0.05" units="cm"/>
      <inkml:brushProperty name="height" value="0.05" units="cm"/>
    </inkml:brush>
  </inkml:definitions>
  <inkml:trace contextRef="#ctx0" brushRef="#br0">351 223 24575,'4'-7'0,"-1"0"0,0 0 0,0 0 0,-1 0 0,0-1 0,0 1 0,-1-1 0,0 1 0,0-1 0,-1 0 0,0 1 0,0-1 0,-2-9 0,1 12 0,-1 0 0,1 0 0,-1 0 0,0 0 0,0 0 0,-1 1 0,1-1 0,-1 1 0,0 0 0,0 0 0,-1 0 0,1 0 0,-1 0 0,0 1 0,0-1 0,0 1 0,0 0 0,-1 0 0,1 1 0,-8-4 0,0 2 0,-1-1 0,0 2 0,0 0 0,0 0 0,0 1 0,0 1 0,-1 0 0,1 1 0,0 0 0,-1 1 0,-24 5 0,31-4 0,0 0 0,-1 0 0,1 1 0,0 0 0,0 0 0,0 0 0,1 1 0,-1 0 0,-10 10 0,13-11 0,1 1 0,-1 0 0,1 0 0,0 0 0,1 0 0,-1 0 0,1 1 0,-1-1 0,1 1 0,1 0 0,-1-1 0,1 1 0,0 0 0,0 0 0,0 0 0,0 6 0,1-4 0,1 0 0,0 1 0,0-1 0,0 0 0,1 0 0,0 0 0,0 0 0,1 0 0,0 0 0,0-1 0,1 1 0,6 7 0,4 6 0,1-1 0,26 25 0,13 5 0,114 80 0,-31-27 0,-129-96 0,-1 1 0,1-1 0,-1 1 0,-1 1 0,1-1 0,5 11 0,-11-17 0,0 1 0,0-1 0,0 1 0,-1-1 0,1 1 0,-1 0 0,1-1 0,-1 1 0,0 0 0,0-1 0,0 1 0,1 0 0,-2-1 0,1 1 0,0 0 0,0-1 0,-1 4 0,0-3 0,0-1 0,0 1 0,-1 0 0,1 0 0,0 0 0,-1-1 0,1 1 0,-1 0 0,0-1 0,1 0 0,-1 1 0,0-1 0,0 0 0,0 0 0,0 0 0,0 0 0,-2 0 0,-14 6 0,0-2 0,0 0 0,0-1 0,-1-1 0,-31 2 0,11-4 0,-68-7 0,70 0-682,-43-10-1,35 3-6143</inkml:trace>
</inkml:ink>
</file>

<file path=ppt/ink/ink200.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17T09:16:41.122"/>
    </inkml:context>
    <inkml:brush xml:id="br0">
      <inkml:brushProperty name="width" value="0.05292" units="cm"/>
      <inkml:brushProperty name="height" value="0.05292" units="cm"/>
      <inkml:brushProperty name="color" value="#FF0000"/>
    </inkml:brush>
  </inkml:definitions>
  <inkml:trace contextRef="#ctx0" brushRef="#br0">4075 16894 0,'0'0'0,"0"-53"15,0 40 1,13-14 0,0 14-1,-13-14 1,0 14-1,-40 0 1,-13 13 0,-224 53 15,224-40-15,-119 14-1,132-1 16,106 27 1,14 53-1,-94 132 0,-12-172-31,-93 318 31,39-54 1,67-131-1,66-80 0,146-79 0,-147-40-31,147 0 32,-173-14-32,80 1 31,-79-13-31</inkml:trace>
  <inkml:trace contextRef="#ctx0" brushRef="#br0" timeOffset="466.54">2394 17516 0,'0'0'0,"-13"0"16,-40 0 15,172-14 0,-66 1-31,199-27 16,-186 40-1,106-26 1,-159 13 0,0 13-1</inkml:trace>
  <inkml:trace contextRef="#ctx0" brushRef="#br0" timeOffset="699.66">2831 17304 0,'27'-27'31,"-14"27"-31,-53 27 0,159-40 32,-92 26-32,-1 0 0,53 80 31,-79-54-31,-66 147 15,27-134 1,-80 41-16</inkml:trace>
  <inkml:trace contextRef="#ctx0" brushRef="#br0" timeOffset="1676.73">6972 17092 0,'-13'0'16,"13"-26"15,13 65 0,26 67 1,-39-93-32,27 54 31,39-120 0,-53 26-15,146-171-1,92-54 17,-211 226-17,0 0-15,39 12 16,-52 41-1</inkml:trace>
  <inkml:trace contextRef="#ctx0" brushRef="#br0" timeOffset="2407.17">10094 17185 0,'0'0'0,"-13"-27"16,-1-52 15,54 66 0,-27 26-31,14 53 32,-14-39-32,13 65 31,-12 1 0,-1-93-31,27-40 16,-14 14-1,106-133 1,-79 106 0,0 0-16,93-93 15,-93 107-15,-14 12 16,67-12 0,-93 39-16,1 13 15,-1 0-15</inkml:trace>
  <inkml:trace contextRef="#ctx0" brushRef="#br0" timeOffset="3217.21">14102 17264 0,'0'0'0,"27"-53"16,-14 27-16,0-1 16,67-39 15,-41 132 0,14 67 0,-53-107-31,13 1 16,-13-14-16,14 0 0,12 13 31,80-131 1,106-120-1,-159 172-31,105-80 31,-65 160 0</inkml:trace>
  <inkml:trace contextRef="#ctx0" brushRef="#br0" timeOffset="4092.77">18389 17304 0,'26'-53'31,"-52"106"-31,92-172 32,-53 132-1,13 66 0,-26-65-31,14 65 31,-14-66-31,39-26 32,107-146-1,118-92 0,-52 92 0,-159 159 1,-53 13-32,0 1 0,-13 12 0,0-13 15</inkml:trace>
  <inkml:trace contextRef="#ctx0" brushRef="#br0" timeOffset="5853">17291 18521 0,'0'0'0,"13"-13"31,0 13-31,-13-14 16,26 1-1,-12 13 1,25-39-1,-39 25 1,14-39 0,-14 40-1,-159 53 17,132-14-17,-92 199 1,40 132 15,39-132 0,40-198-31</inkml:trace>
  <inkml:trace contextRef="#ctx0" brushRef="#br0" timeOffset="6342.85">16933 18812 0,'40'-26'31,"-80"52"-31,252-52 32,-106 26-17,158-14 16,-184-39 1,-173 14-1,-66 92 0,93 39 0,66-79-31,66 54 32,-39-54-32,118-26 31,-39-93 0,-106 79-31,-13-39 31,0 53-31,0 0 0,-1 26 16,1 0-16,0 14 16</inkml:trace>
  <inkml:trace contextRef="#ctx0" brushRef="#br0" timeOffset="6700.28">17859 18733 0,'0'0'0,"-26"-27"32,13 67-17,13-27 1,0 0-16,0 1 0,13 12 15,53 53 17,-53-65-32,40-14 31,-40-14-31,1 1 16,-1-13-16,27-67 15,-40 67 1,13-41-1</inkml:trace>
  <inkml:trace contextRef="#ctx0" brushRef="#br0" timeOffset="7076.69">18164 18719 0,'0'0'0,"0"-13"16,0 0-16,13 39 15,0-12 1,14 39 0,-27-40-1,0 40 1,-14-40-1,-25 13 1,39-39 0,39-53-1,-25 40 1,91-54 0,-78 67-1,39 26 1,-53 0-1,0 27 1,-13 26 0</inkml:trace>
  <inkml:trace contextRef="#ctx0" brushRef="#br0" timeOffset="7530.65">18825 18786 0,'0'0'0,"13"-67"16,-13 41-1,-13 13-15,-13-1 0,-93 28 32,39 78-1,107-26 0,-14-52-15,93-14-1,-80-14 1,1 1-16,52-66 16,-53 52-1,27-118 1,-26 92-1,-27 13 1,-13 53 0,-27 93-1,40-66 1,-13 92 0,26-105-1,0-1-15,0 1 0</inkml:trace>
  <inkml:trace contextRef="#ctx0" brushRef="#br0" timeOffset="8128.18">19315 18719 0,'-27'-39'15,"1"12"1,79 93-16,-133-158 0,54 92 15,-1-13 1,14 13-16,0 13 0,0-13 0,-1 26 16,-25 27-1,39 40 17,13-80-17,53 13 1,-39-26-16,-1 0 15,14-26 1,-14-14 0,-26 27-16,0 0 0,0-14 15,0 1 1,-13 39 0,-14 80 15,94-27 0,-41-66-31,1 0 16,78-40-1,-12-105 17,-80 105-17,0-79 1,-26 132 15,0 172 0,53-13 1</inkml:trace>
  <inkml:trace contextRef="#ctx0" brushRef="#br0" timeOffset="8470.76">19473 18680 0,'0'0'0,"-13"13"32,40 13-17,52 14 1,-53-27-16,14-13 15,39-13 1,-65 0 0,12-67-1,-26 67-15,0 0 16,0-13 15,0 39-15,0 13-16,0 1 0,0-1 15,0 67 1,0-67-16,27 67 31</inkml:trace>
  <inkml:trace contextRef="#ctx0" brushRef="#br0" timeOffset="8625.62">19831 18481 0,'0'0'0,"-40"-13"31,40 53-15</inkml:trace>
  <inkml:trace contextRef="#ctx0" brushRef="#br0" timeOffset="9368.56">19963 18627 0,'-53'-13'31,"106"26"-31,-133 40 31,80-27-31,0-13 0,0 14 16,53 52 15,-39-66-31,65-13 32,14-119-1,-133-13 0,-53 132 0,67 66 1,79 14-1,26-120 0,40-39 0,-92 65-31,52 1 32,-66 26-32,-13 67 31,-26 12 0,39-92 0,40-79 1,-40 52-32,14 14 0,-14 0 15,66-13 16,54 131 1,-120-78-32,40-1 31,-40-26-31</inkml:trace>
  <inkml:trace contextRef="#ctx0" brushRef="#br0" timeOffset="19498.96">6707 12991 0,'66'-13'0,"-132"26"0,185-26 0,-79 13 16,92-13-1,-119 13 1,1 0-1,-1 0 48</inkml:trace>
  <inkml:trace contextRef="#ctx0" brushRef="#br0" timeOffset="20139.79">8731 12951 0,'0'0'0,"27"0"31,-1 0-15,159 0-1,-118 0 1,-1-13-16,13 13 15,239-26 1,-292 26 0,53-13-1,-105 13 17,13 0-17</inkml:trace>
  <inkml:trace contextRef="#ctx0" brushRef="#br0" timeOffset="20697.13">11284 12978 0,'0'0'0,"0"-13"16,27 13-1,92-14 1,-53 14 0,-13 0-16,146-13 15,-133 13 1,-13 0-16,-1 0 0,-25 0 15,26-13 1</inkml:trace>
  <inkml:trace contextRef="#ctx0" brushRef="#br0" timeOffset="22408.47">17317 13811 0,'-13'-13'16,"26"13"-1,13 0 1,107-26-1,-80 26 1,211-14 0,-198 14-16,120 0 31,-147 0-15,-78 0 15</inkml:trace>
  <inkml:trace contextRef="#ctx0" brushRef="#br0" timeOffset="22909.47">18944 13851 0,'0'0'0,"53"0"31,-26 0-31,12-13 16,279 13 15,-80 0 1,-198-13-1</inkml:trace>
  <inkml:trace contextRef="#ctx0" brushRef="#br0" timeOffset="23603.75">21497 13825 0,'0'0'0,"-13"-27"15,66 14 17,66 0-17,-79 13 1,145 0-1,-158 0 1,39 0 0</inkml:trace>
  <inkml:trace contextRef="#ctx0" brushRef="#br0" timeOffset="32588.11">6945 12502 0,'0'0'0,"-13"0"16,0 0-16,0 0 15,-14-14 1,27 1-1,-26-13 1,26 13 0,0-54-1,0 41-15,-14-67 32,1 80-17,-13 13-15,-278 53 31,224-27-15,1 14-16,-159 53 16,171-67-16,15 1 15,-54 78 1,93-38 0,92 12-1,291 0 16,-290-65-15,118 12 0,-171-13-1,-133 80 17,53-67-32,13-12 15,-119 38 1,133-38-16,13-14 15,-1 0 1,41 0 0,-1 0-1,14-14 1,-27 14 0,-26 0 30,13-13-14</inkml:trace>
  <inkml:trace contextRef="#ctx0" brushRef="#br0" timeOffset="33698.98">2831 13507 0,'0'0'0,"-40"-93"32,-79 14-1,-119 79 0,172 0-31,-304 93 31,92 65 1,278 28-1,264-1 0,-211-159-31,119 120 31,-185 92 1,-27-185-32,-304 238 31,-291 26 0,582-303-31,-26 12 31,238-66 1,105 80-1,-224-13-31,0 12 15,79 305 17,-119-53-1,79 40 0,-39-305-31,185 14 31,-159-40-31,146-53 16</inkml:trace>
  <inkml:trace contextRef="#ctx0" brushRef="#br0" timeOffset="34326.11">13 14936 0,'0'0'0,"13"13"0,1-13 15,131-13 1,-118-27-1,-14 14-15,27-80 16,-40 93 0</inkml:trace>
  <inkml:trace contextRef="#ctx0" brushRef="#br0" timeOffset="34561.75">251 14684 0,'0'0'0,"14"-52"15,-14 38 1,13 1 0,0 26-1,53 67 1,-53-67 0,-13 13-16,40 67 15,-27-67 1,-13-12-16,-13-1 15,0-13-15</inkml:trace>
  <inkml:trace contextRef="#ctx0" brushRef="#br0" timeOffset="35100.17">304 14327 0,'0'0'0,"14"40"62,-14 0-46,13-14-16,-13 1 0,0-1 15,0 0-15,0 1 0,26 92 16,-26-93-16,13 1 16,-13-14-16,0 14 0,14-1 15,-1 1 1,40-120 15,-40 66-15,0 1-16,0 0 0,67-67 15,39 80 17,-106 26-32,0 0 15,1 106 1,-41-79-1,-65 26 1,65-53-16,14-13 16,-53-39-1,66 12-15</inkml:trace>
  <inkml:trace contextRef="#ctx0" brushRef="#br0" timeOffset="35491.41">1005 14460 0,'27'0'0,"-54"0"0,94-40 15,-67 27-15,0-1 16,0 1-16,-14-40 16,-12 27-1,13 26-15,-40-13 16,39 13-16,-25 26 15,-27 53 1,66-65-16,0-1 16,66 79-1,-40-78-15,-13-1 16,14 0-16,92 27 16,-93-27-1,-12-13-15,-1 40 16,-40-40-1,-78 39 1,91-39-16,-25 0 16,-94 14-1,107-14 1</inkml:trace>
  <inkml:trace contextRef="#ctx0" brushRef="#br0" timeOffset="35625.94">40 15280 0</inkml:trace>
  <inkml:trace contextRef="#ctx0" brushRef="#br0" timeOffset="35795.01">13 15319 0,'53'-26'15,"-106"52"-15,516-198 16,-264 80 0,184-67-1,-290 133-15,-27-1 16,185-39 15,-383 93 0</inkml:trace>
  <inkml:trace contextRef="#ctx0" brushRef="#br0" timeOffset="38590.62">3082 16867 0,'0'0'16,"0"-13"0,14 0-16,65-53 31,-53 39-15,14 14-16,13-27 0,-13 14 15,171-120 1,-158 107-16,93-107 31,-146 133-15,0 0-16,-13 13 15</inkml:trace>
  <inkml:trace contextRef="#ctx0" brushRef="#br0" timeOffset="38950.15">3466 16351 0,'-13'0'0,"26"0"0,-39-13 16,12 13-16,14-13 15,40-14 1,-27 14-1,27 0-15,66-13 16,-67 12 0,-12 1-16,13 0 0,-14 13 15,27-27 1,-40 54 15,-13-1-15,0 67-1,0-53-15,13-14 16,14 53 0</inkml:trace>
  <inkml:trace contextRef="#ctx0" brushRef="#br0" timeOffset="39893.32">6892 16444 0,'14'0'78,"12"-27"-46,-26 14-32,79-53 31,133-119 0,-53 79 0,-119 93 1,-40 0-32,-14 13 15</inkml:trace>
  <inkml:trace contextRef="#ctx0" brushRef="#br0" timeOffset="40320.14">7051 16113 0,'0'0'0,"-13"0"16,26-26 62,67-14-47,-67 27-31,13 13 0,-13-13 16,14 13-16,26-14 15,-40 14 1,0 0-16,27 14 16,-27-1-1,0 0-15,1 0 16,-1 67-1,-13-54 1,0-13-16,0 14 0</inkml:trace>
  <inkml:trace contextRef="#ctx0" brushRef="#br0" timeOffset="41231.81">11086 16682 0,'13'0'15,"-26"0"-15,53 0 16,-27 0-16,13 0 31,80-53 0,53-53 1,13-13-1,-106 66 0,-66 53 0,-26 0-15</inkml:trace>
  <inkml:trace contextRef="#ctx0" brushRef="#br0" timeOffset="41625.1">11443 16312 0,'-79'-40'31,"158"80"-31,-171-106 31,118 66-31,53 0 32,80-14-1,-66 28 0,-80-14-31,0 13 0,-13 0 31,0 93 1,-13 13-1,0-79-31</inkml:trace>
  <inkml:trace contextRef="#ctx0" brushRef="#br0" timeOffset="58286.78">4313 14102 0,'0'-13'0,"13"0"31,0 0-16,-13-1 1,-13 14 15,0 0-15,-40 14 0,40-1-1,-14-13-15,14 13 0,-14-13 16,14 13-16,0-13 15,-27 27 1,40-14 15,14-13 1,-1-13-1,-13 0 63</inkml:trace>
  <inkml:trace contextRef="#ctx0" brushRef="#br0" timeOffset="59393.67">4326 13309 0,'0'0'16,"0"-40"-1,13 40-15,-13-13 32,0-1-17,-26 14 17,12 14-17,1-14-15,0 13 0,-27 13 31,40-12-15,-13 25 0,0 54 15,13-67-15,0 14-16,-13 79 15,13 119 16,0-185-31,0-13 16,0 79 0,0 93 15,0-173-15,0 80-1,13 14 16,-13-14 1,0-106-32,0 80 31,0-80-31,0 13 16,0-13-16,0 1 0,0 12 15,0 14 1,0 26 15,0 0 0,0-13 1,40-40-1,-14-13-31,53-13 31,1 0 0,-67 0 1,-26 13-17</inkml:trace>
  <inkml:trace contextRef="#ctx0" brushRef="#br0" timeOffset="66308.05">7501 13573 0,'26'-26'16,"1"13"15,-14 26 1,-13 0-17,13 53 1,-13-53-1,27 93 1,-27-79 0,26 39-1,1-66 17,-27-13-17,66-106 1,-53 79-1,80-119 1,-80 133 0,40-54-1,-40 80 1,-13-13 0,13 13-1,1 13 32</inkml:trace>
  <inkml:trace contextRef="#ctx0" brushRef="#br0" timeOffset="68013">12237 13520 0,'0'0'0,"0"-13"31,13 0 0,0 53 0,1 65 1,-14 28-1,0-120-31,0 40 31,13-53 0,-13-13-31,66-133 32,40-79-1,-80 185-31,54-65 31,-14 78 0,-53 54 1,-26-1-17</inkml:trace>
  <inkml:trace contextRef="#ctx0" brushRef="#br0" timeOffset="69228.77">12303 14684 0,'-13'-39'31,"26"26"1,0 13-1,1 39 0,-14-26-31,0 1 16,0 52-1,0-40 1,0 40 15,0-39 0,13-67 1,53-66-1,27-39 0,-80 118-31,0 1 16,53-53 15</inkml:trace>
  <inkml:trace contextRef="#ctx0" brushRef="#br0" timeOffset="70590.14">8030 14605 0,'0'0'16,"13"-26"15,-13 12-31,14 14 31,-14 14-31,0-1 16,26 79-1,-26-78 1,13 65 15,-13-52-31,13 25 16,-13-38-1,14-1 1,-14-26 0,53-80-1,39-105 17,-65 158-17,52-92 1,-52 105-1,12-26 1,-39 66 15</inkml:trace>
  <inkml:trace contextRef="#ctx0" brushRef="#br0" timeOffset="74229.07">2831 14036 0,'0'-26'32,"0"13"-32,0-14 31,-26 14 0,-93 53 0,-53 132 1,132 52-1,159-91 0,-66-120-31,119-13 31,-119-27-31,13-12 0</inkml:trace>
  <inkml:trace contextRef="#ctx0" brushRef="#br0" timeOffset="74603.63">3029 14221 0,'0'0'0,"-26"-13"31,13 13-15,-40 40 15,40-27-31,-1 0 0,1 14 16,-13 79-1,39-93 1,40 13 15,-27-26-31,67-39 16,-67 25 0,1-78-1,-27 65 1,-13 14-16,-27-13 15,-39 12 1,52 14 0,14 27-1</inkml:trace>
  <inkml:trace contextRef="#ctx0" brushRef="#br0" timeOffset="75001.48">3082 14235 0,'0'0'0,"14"-27"16,-1 14-1,40 26 17,-53 14-17,0 52 1,0-53-1,-27 41 1,27-67 15,14-27-15,-14 1-16,13 12 0,53-105 31,-53 93-15,14 13-16,-14 0 0,53 26 31,-53 13-31,0 40 31,1-13 1</inkml:trace>
  <inkml:trace contextRef="#ctx0" brushRef="#br0" timeOffset="75880.67">3400 13904 0,'0'0'0,"-13"79"31,13-39-15,0 0-16,0 79 15,0-93 1,13 93 0,-13-106-16,13 27 31,-13-80 0,-13 27-31,13-13 0,-13-40 31,26-40 1,-13 93-32,13-1 15,27-12 1,-14 26 0,1 66 15,-27-53-31,0 14 15,-40 65 17,27-78-32,0-14 15,-1 0 1,14-14-16,40-52 31,92-53 0,-39 79 1,-80 40-1,-26 0-31,-40 14 31,0 25 0,40-25-31,13-1 16,0 40 0,13-27-16,-13-13 15,66 27 17,14-80-1,-67-52 0,-53 39 0,14 53-31,-27 0 32,40 0-32</inkml:trace>
  <inkml:trace contextRef="#ctx0" brushRef="#br0" timeOffset="76095.03">3836 13877 0,'0'-39'31,"0"78"-31,-13-12 31,40 211 1,-14-132-32</inkml:trace>
  <inkml:trace contextRef="#ctx0" brushRef="#br0" timeOffset="79588.67">16761 14976 0,'-39'0'31,"25"0"-31,1 0 32,26-14-1,93-12 0,146-1 0,-199 14-31,-1 13 16,147-26 15,-186 26 0,-26 0 1,0 0-32</inkml:trace>
  <inkml:trace contextRef="#ctx0" brushRef="#br0" timeOffset="80145.48">17132 14737 0,'-13'-13'0,"26"26"0,-79-66 32,52 53-32,-25-13 31,39 26 0,13-13-31,66 40 31,40 0 1,-105-27-32,39 0 31,-40 14 0,-40 39 0,-52 79 1,66-118-32,-40 65 15,40-78 1,-1 25-1,14-65 48</inkml:trace>
  <inkml:trace contextRef="#ctx0" brushRef="#br0" timeOffset="85680.37">1508 10160 0,'0'0'0,"-66"-53"16,53 40-1,0 0-15,-93-14 16,66 14 0,14 13-16,-120 40 15,-145 145 16,251-159-31,1 14 16,-200 185 0,160-146-1,53-39-15,-54 211 16,67-211 0,13 13-16,13 0 0,1 0 0,25 106 15,1-107-15,-14-12 16,14 0-16,132 132 15,-132-146-15,-1 1 16,14-1-16,212 80 16,39-27 15,-224-65-15,224-1-1,-212-26-15,-12-1 16,237-118-1,-237 79 1,158-238 0,-185 199-1,-14-1-15,41-172 16,-80 173-16,-40-226 31,-238-118 0,212 370-15,-159-120 0,146 147-16,-1-1 15,-12 14-15,-543-27 32,582 66-32,-40 0 15,-65 27 1,131-14-1,1 27-15</inkml:trace>
  <inkml:trace contextRef="#ctx0" brushRef="#br0" timeOffset="87654.98">2130 10941 0,'0'0'0,"-40"-40"31,53 40 1,212-13-1,-159 13-31,27 0 0,211-14 31,226 14 0,-107-26 1,-159 26-1,-237 0-31,13 0 31,-67-13 0,-26 0 1,14-40-1,39 26-31,-14-92 31,1 93-31,13-173 31,0 133-31,13-238 32,14 39-1,-27 226-31,0 12 15,0-66 17,-13 67-1,26 26 47,132-13-47,-92 13-31,265-27 32,-226 14-32,252 0 15,-264 0 1,-14 13-16,0-14 15,-26 14-15,79-13 32,-106 13-32,0 0 15,-26 0 32,0 0-47,-1 0 0</inkml:trace>
  <inkml:trace contextRef="#ctx0" brushRef="#br0" timeOffset="88055.86">5093 9340 0,'0'0'0,"-13"0"15,13-13 1,66 39 15,-39-26-15,105 53 0,-106-40-1,54 67 16,-80-67-31,-40 106 16,14-93 0,-120 107-1,106-107 1,-65 67 0,91-80-1,1 0-15,0 27 16,26-40-1</inkml:trace>
  <inkml:trace contextRef="#ctx0" brushRef="#br0" timeOffset="89753.85">8440 8731 0,'0'0'0,"-53"-92"31,27 79-31,-1-14 0,-12 14 16,-226-53 15,186 52-31,-226 41 31,-131 132 1,118 66-1,41-27 0,105 0 0,119 27 1,79 66-1,133 27 0,-119-265-31,290 198 31,67-79 1,-304-145-32,290 25 31,173-91 0,-450 12-31,-14 1 0,186-106 31,-198 79-31,-1 0 0,93-172 32,-119 145-32,66-316 15,-93 197 1,-78-171 0,-253 26 15,226 291-16,-265-93 1,278 120 0,-172-1-1,198 27 1,-66 27 0,93-14-1,0 0-15,-14 1 16,27-1-16,0 0 31,0 0 0,-26 14 1</inkml:trace>
  <inkml:trace contextRef="#ctx0" brushRef="#br0" timeOffset="90620.02">8692 11867 0,'0'0'16,"39"26"0,-26-26-16,54-13 31,65-133 0,-92 93-31,-14-13 16,67-145-1,-67 118-15,1 14 16,12-173 0,-39 173-16,-39-172 31,-54 52 0,27 146 0,39 53 1,41 0-1</inkml:trace>
  <inkml:trace contextRef="#ctx0" brushRef="#br0" timeOffset="91067.53">8758 10636 0,'0'0'0,"0"14"16,13-14 15,13-80 1,-12 54-32,-14-1 15,53-158 16,-53 172-31,52-27 32,-38 40-32,131 80 31,67 91 0,-67-51 0,-131-107-15</inkml:trace>
  <inkml:trace contextRef="#ctx0" brushRef="#br0" timeOffset="93225.58">12991 9300 0,'0'0'0,"13"0"47,199-13-16,79 0 1,0 13-1,-251 0-31,-14 0 0,1 0 31,-41-14 0,1 1-31</inkml:trace>
  <inkml:trace contextRef="#ctx0" brushRef="#br0" timeOffset="93534.29">13414 9552 0,'0'0'0,"0"-27"31,27 14-31,105-14 31,106 14 0,-198 13-31,66 0 32,-93 0-1</inkml:trace>
  <inkml:trace contextRef="#ctx0" brushRef="#br0" timeOffset="94654.74">18918 9313 0,'0'0'0,"0"-26"31,0 79 0,0 0-15,0-14-16,0-12 0,0 13 15,0 52 1,0 1 15,0-120 0,-53-184 1,53 158-17,39-238 17,-12 264-32,-1 1 15,120-14 1,-1 120 15,-171 78 0,0-131-31,-14-1 16,-66 40 0,66-52-16,14 12 15,-27 0 1,53-12-1,79 25 17,-52-12-32,-1-14 15,107 106 17,-120-106-32,0 1 15,40-14 1</inkml:trace>
  <inkml:trace contextRef="#ctx0" brushRef="#br0" timeOffset="95016.64">19420 9380 0,'-26'-80'32,"52"160"-32,-65-160 31,39 173 0,26 39 0,-13-105-31,54 25 32,-41-52-32,-13 0 15,106-119 16,-105 93-31,-14-14 16,-27-79 15,-39 119 1,53 13-17</inkml:trace>
  <inkml:trace contextRef="#ctx0" brushRef="#br0" timeOffset="95495.43">19711 9327 0,'14'-40'31,"-28"80"-31,41-120 31,-14 80-31,27 53 32,-14 106-1,-65-66 0,12-67 0,40-92 1,80-66-1,-80 105-31,14 1 0,-14 12 16,13 1-16,40 40 31,-39-1-31,-14 1 0,0-1 15,40 120 17,-53-120-32,-13 27 31,0-53-31,0 13 16</inkml:trace>
  <inkml:trace contextRef="#ctx0" brushRef="#br0" timeOffset="115847.58">18283 10425 0,'13'0'47,"0"13"-16,-13 0-15,80 53 15,-54-53-15,0 14-16,1-1 0,92 80 15,-66-66 1,132 185 0,-132-159-1,119 212 1,-146-212 0,1 0-16,-1-13 0,1 13 15,-1 0-15,-12-13 16,-1 0-16,-13 0 0,13 0 15,-13 0-15,13 159 32,-13-173-32,0 1 15,-13-14-15,13 14 0,0-13 16,-26 131 15,26-131-15,0-1-16,-14 14 15,14-27-15,0 14 16,0-14-16,0 13 0,-13-13 16,13 1-16,0-1 0,0 0 15,0 14 1,0-14-16,0-26 94,-13-1-79</inkml:trace>
  <inkml:trace contextRef="#ctx0" brushRef="#br0" timeOffset="116235.99">18957 12555 0,'-13'0'0,"26"0"15,-39 0-15,13 0 16,13 13 0,0 0-1,13 40 1,0-40-16,0 14 0,14 39 31,-1-40-15,1-13-16,92 14 31,40-93 0,-146 53-15,0-1-16,0 1 0,-13 0 15,14 13-15,-41 26 47,14 1-31</inkml:trace>
  <inkml:trace contextRef="#ctx0" brushRef="#br0" timeOffset="117931.11">21722 15280 0,'0'26'47,"0"-13"-32,0 1-15,14-1 16,-14 0-16,13 0 15,13 1-15,-26-1 16,27 0-16,-14 0 0,93 40 31,132 27 1,93-28-1,-173-38-16,-78-1-15,-1-13 0,292 13 32,131-79-1,-396 53-31,0-14 0,-14 14 16,398-132 15,-397 118-31,-14 1 15,225-120 1,-238 120 0,80-80-1,-106 79-15,-14 1 0,14 0 16,26-41 15,-66 54 0,0 0 94</inkml:trace>
  <inkml:trace contextRef="#ctx0" brushRef="#br0" timeOffset="118379.87">25149 14830 0,'-14'0'0,"28"0"0,-54-13 31,27 13-31,13-13 16,106-1 0,66 14 15,-133 0-16,27 0 17,-52 14-32,-1-1 31,-26 53 0,13-26-31,-14 105 16,1-52 31,13-80-47,0 0 0,0 0 15,0 1-15</inkml:trace>
  <inkml:trace contextRef="#ctx0" brushRef="#br0" timeOffset="120225.04">29051 13229 0,'-13'-13'0,"0"-13"0,39 65 0,-79-105 16,-26-13-1,0 39 1,39 14-16,-13 12 16,-145-65-1,145 66-15,-185-40 32,105 40-17,67 13-15,0 0 16,-225 13-1,211 0-15,1 0 16,-159 40 0,159-26-16,-1-14 15,1 13-15,13 1 16,-199 65 0,1 41 15,224-94-31,-13-12 15,0-1-15,13 1 16,1 12-16,-199 173 31,211-159-15,1-13-16,-41 92 16,54-79-1,0 0-15,-13 92 16,26-92-1,0-13-15,13 13 0,93 172 32,-27-159-17,53 40 1,-66-67-16,-13-12 16,159 52-1,211 40 16,-330-105-31,0 12 16,303 53 0,-303-52-1,476 52 17,-490-66-32,1-13 15,396-105 16,-317 39-15,251-146 15,-344 159-31,172-159 32,-145-26-1,-80-53 0,-66 0 0,40 251-31,-14-13 16,-145-145 15,133 172-31,-120-80 31,106 79-31,-13 14 16,-305-93 15,318 93-31,1 0 16,-200-40 15,160 13 0,78 40 1,14 13-17</inkml:trace>
  <inkml:trace contextRef="#ctx0" brushRef="#br0" timeOffset="125591.01">28496 15346 0,'0'0'0,"0"-40"16,26 40-1,80 13 1,-80-13-1,120 40 1,-106-13 0,12-14-16,81 66 15,-41-13 1,54 93 0,-133-106-1,27 53 1,0 225 15,-40-252-31,13-13 0,-13 13 16,0 1-16,0 145 15,0-93 1,-27 106 0,14-185-1,-53 119 1,53-132-1,-14-1-15,-26 54 16,40-66 0,-40 39-1,40-53-15,0 0 32,13-39 46,-14-1-78</inkml:trace>
  <inkml:trace contextRef="#ctx0" brushRef="#br0" timeOffset="125966.5">29012 17330 0,'0'0'0,"-14"14"15,14-1 17,0 93-1,-13 26 0,40-66-15,-14-40-1,66 27 1,-39-53 0,105 0-1,-118 0 1,65-26-1,-78 13 1</inkml:trace>
</inkml:ink>
</file>

<file path=ppt/ink/ink20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17T09:19:46.159"/>
    </inkml:context>
    <inkml:brush xml:id="br0">
      <inkml:brushProperty name="width" value="0.05292" units="cm"/>
      <inkml:brushProperty name="height" value="0.05292" units="cm"/>
      <inkml:brushProperty name="color" value="#FF0000"/>
    </inkml:brush>
  </inkml:definitions>
  <inkml:trace contextRef="#ctx0" brushRef="#br0">14195 1918 0,'0'-13'31,"13"13"-31,40 0 16,13 0-1,93 0 17,-106 0-32,13 0 31,-40 13 31,-12-13-15</inkml:trace>
  <inkml:trace contextRef="#ctx0" brushRef="#br0" timeOffset="377.33">15002 1971 0,'0'0'0,"26"0"16,27 0-16,93 0 16,65 13 15,-197-13 0,12 0-15,-13 0 15,1 0-15,39 0-1,-14 0 1,-26 0-16</inkml:trace>
  <inkml:trace contextRef="#ctx0" brushRef="#br0" timeOffset="885.54">15928 1945 0,'0'0'0,"106"0"31,-80 0-31,133 0 31,-106 0-15,0 0 0,-40 0 15,0 0-16,0-13 32,27-1-15,-40 1-32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5.392"/>
    </inkml:context>
    <inkml:brush xml:id="br0">
      <inkml:brushProperty name="width" value="0.05" units="cm"/>
      <inkml:brushProperty name="height" value="0.05" units="cm"/>
    </inkml:brush>
  </inkml:definitions>
  <inkml:trace contextRef="#ctx0" brushRef="#br0">125 113 24575,'6'-2'0,"-1"0"0,0 0 0,1-1 0,-1 0 0,0 0 0,0 0 0,-1 0 0,1-1 0,6-7 0,-9 10 0,-1 0 0,-1 0 0,1 0 0,0-1 0,0 1 0,0 0 0,-1-1 0,1 1 0,0 0 0,-1-1 0,1 1 0,-1-1 0,0 1 0,0-1 0,1 1 0,-1-1 0,0 1 0,0-1 0,0 1 0,-1-1 0,1 1 0,0-1 0,0 1 0,-1-1 0,1 1 0,-1-1 0,0 1 0,1-1 0,-1 1 0,0 0 0,0-1 0,1 1 0,-1 0 0,0 0 0,-1 0 0,1 0 0,0 0 0,0 0 0,0 0 0,0 0 0,-2-1 0,0 0 0,0 0 0,1 0 0,-1 0 0,0 0 0,0 1 0,0-1 0,-1 1 0,1-1 0,0 1 0,0 0 0,-1 0 0,1 1 0,-1-1 0,1 1 0,0 0 0,-1 0 0,1 0 0,-1 0 0,1 0 0,-1 1 0,1-1 0,-6 3 0,5-1 0,0 0 0,0 1 0,0-1 0,0 1 0,0 0 0,1 0 0,-1 0 0,1 0 0,0 1 0,0-1 0,0 1 0,0 0 0,1 0 0,0 0 0,-1 0 0,0 5 0,-5 10 0,1 0 0,2 0 0,0 0 0,0 1 0,2 0 0,1 0 0,0 0 0,2 23 0,0-39 0,1 1 0,-1-1 0,1 0 0,0 0 0,0 1 0,1-1 0,-1 0 0,1 0 0,0 0 0,0 0 0,3 4 0,-3-7 0,-1 1 0,0-1 0,1 0 0,-1 1 0,1-1 0,-1 0 0,1 0 0,0 0 0,0 0 0,-1 0 0,1 0 0,0 0 0,0-1 0,0 1 0,0-1 0,0 1 0,0-1 0,0 0 0,0 0 0,0 0 0,0 0 0,0 0 0,0 0 0,0 0 0,0-1 0,3 0 0,6-3 0,-1-1 0,1 1 0,-1-2 0,0 1 0,0-1 0,-1-1 0,0 0 0,0 0 0,-1-1 0,12-13 0,-6 5 0,0-1 0,-1 0 0,-2-1 0,17-33 0,-23 40 0,0 0 0,-1 0 0,4-20 0,-23 77 0,13-35 49,1 0 0,1 0 0,0 0-1,0 1 1,1-1 0,4 17 0,-4-24-135,0 1 1,0-1 0,1 0-1,-1 0 1,1 0 0,0 0-1,0 0 1,1 0 0,-1-1-1,1 1 1,0-1 0,0 0-1,0 1 1,0-1 0,1-1-1,-1 1 1,1 0 0,0-1-1,5 3 1,9 2-6741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5.775"/>
    </inkml:context>
    <inkml:brush xml:id="br0">
      <inkml:brushProperty name="width" value="0.05" units="cm"/>
      <inkml:brushProperty name="height" value="0.05" units="cm"/>
    </inkml:brush>
  </inkml:definitions>
  <inkml:trace contextRef="#ctx0" brushRef="#br0">36 228 24575,'-2'-27'0,"-1"0"0,-8-37 0,2 18 0,-2-17 0,34 115 0,21 76 0,5 13 0,-35-105 0,-6-14 0,17 31 0,-25-52 0,1-1 0,-1 0 0,0 0 0,1 1 0,-1-1 0,0 0 0,1 0 0,-1 1 0,0-1 0,1 0 0,-1 0 0,1 0 0,-1 1 0,0-1 0,1 0 0,-1 0 0,1 0 0,-1 0 0,1 0 0,-1 0 0,0 0 0,1 0 0,-1 0 0,1 0 0,-1 0 0,0-1 0,1 1 0,-1 0 0,1 0 0,-1 0 0,0 0 0,1-1 0,-1 1 0,0 0 0,1 0 0,-1-1 0,0 1 0,1 0 0,-1 0 0,0-1 0,1 1 0,-1 0 0,0-1 0,0 1 0,1-1 0,17-21 0,-14 15 0,5-3 0,1 0 0,-1 0 0,2 1 0,-1 0 0,1 1 0,0 0 0,1 0 0,0 2 0,24-11 0,-28 14 0,0 0 0,1 0 0,-1 1 0,1 1 0,-1-1 0,1 1 0,-1 1 0,1 0 0,-1 0 0,1 0 0,0 1 0,-1 0 0,1 1 0,-1 0 0,0 1 0,16 6 0,-20-7 0,0 0 0,0 0 0,-1 1 0,1-1 0,-1 1 0,1 0 0,-1 0 0,0 0 0,0 0 0,0 1 0,-1-1 0,1 1 0,-1-1 0,0 1 0,0 0 0,0 0 0,0 0 0,-1 0 0,2 9 0,-2-9 0,-1 0 0,0 0 0,0 0 0,0-1 0,0 1 0,-1 0 0,0 0 0,1 0 0,-1-1 0,-1 1 0,1 0 0,0-1 0,-1 1 0,0-1 0,0 0 0,0 1 0,0-1 0,0 0 0,-1 0 0,0 0 0,1-1 0,-7 6 0,-1-2-97,-1 1-1,1-1 1,-1-1-1,-1 0 1,1-1-1,-1 0 1,1-1-1,-1 0 1,0-1-1,0 0 1,0-1-1,-1 0 0,-15-1 1,-6-2-6729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6.100"/>
    </inkml:context>
    <inkml:brush xml:id="br0">
      <inkml:brushProperty name="width" value="0.05" units="cm"/>
      <inkml:brushProperty name="height" value="0.05" units="cm"/>
    </inkml:brush>
  </inkml:definitions>
  <inkml:trace contextRef="#ctx0" brushRef="#br0">3 1 24575,'3'0'0,"6"3"0,4 0 0,-2 1 0,-6-1 0,-7-1 0,-8-1 0,-6 0 0,1-1-8191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7.472"/>
    </inkml:context>
    <inkml:brush xml:id="br0">
      <inkml:brushProperty name="width" value="0.05" units="cm"/>
      <inkml:brushProperty name="height" value="0.05" units="cm"/>
    </inkml:brush>
  </inkml:definitions>
  <inkml:trace contextRef="#ctx0" brushRef="#br0">0 0 24575,'16'297'0,"1"15"0,-18-288 0,0-15 0,1-1 0,0 0 0,0 1 0,3 14 0,-2-21 0,-1 0 0,1 0 0,-1 0 0,1-1 0,0 1 0,0 0 0,0-1 0,0 1 0,0-1 0,0 1 0,0-1 0,0 1 0,0-1 0,1 0 0,-1 0 0,1 1 0,-1-1 0,1 0 0,-1 0 0,1-1 0,0 1 0,-1 0 0,1 0 0,0-1 0,0 1 0,2 0 0,24 1 0,0 0 0,-1-2 0,1-1 0,-1-1 0,1-1 0,-1-2 0,30-8 0,-10 1-1365,-5-1-5461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7.810"/>
    </inkml:context>
    <inkml:brush xml:id="br0">
      <inkml:brushProperty name="width" value="0.05" units="cm"/>
      <inkml:brushProperty name="height" value="0.05" units="cm"/>
    </inkml:brush>
  </inkml:definitions>
  <inkml:trace contextRef="#ctx0" brushRef="#br0">15 316 24575,'0'-3'0,"-3"2"0,-1 4 0,1 4 0,0 6 0,1 7 0,4 8 0,1 4 0,0 6 0,0 1 0,-1 0 0,-1-4 0,0-9-8191</inkml:trace>
  <inkml:trace contextRef="#ctx0" brushRef="#br0" timeOffset="1">111 91 24575,'2'-8'0,"2"-9"0,2-3 0,1-2 0,-1 6 0,-5 8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1.153"/>
    </inkml:context>
    <inkml:brush xml:id="br0">
      <inkml:brushProperty name="width" value="0.05" units="cm"/>
      <inkml:brushProperty name="height" value="0.05" units="cm"/>
    </inkml:brush>
  </inkml:definitions>
  <inkml:trace contextRef="#ctx0" brushRef="#br0">17 6 24575,'0'-2'0,"-3"-2"0,-1 6 0,1 5 0,0 8 0,2 5 0,-1 9 0,2 6 0,2 7 0,2 4 0,-1 2 0,0 1 0,-1 1 0,-1-9-8191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1.506"/>
    </inkml:context>
    <inkml:brush xml:id="br0">
      <inkml:brushProperty name="width" value="0.05" units="cm"/>
      <inkml:brushProperty name="height" value="0.05" units="cm"/>
    </inkml:brush>
  </inkml:definitions>
  <inkml:trace contextRef="#ctx0" brushRef="#br0">34 346 24575,'-9'-26'0,"2"-1"0,-7-48 0,12 62 0,1 0 0,0 0 0,1 0 0,1 0 0,0 1 0,1-1 0,0 0 0,5-13 0,-5 21 0,0 0 0,0 0 0,1 0 0,0 0 0,0 0 0,0 0 0,0 1 0,1 0 0,-1-1 0,1 1 0,1 1 0,-1-1 0,0 1 0,1-1 0,0 1 0,0 0 0,-1 1 0,2-1 0,-1 1 0,0 0 0,0 1 0,1-1 0,-1 1 0,1 0 0,10-1 0,-2 2 0,0 0 0,0 1 0,0 0 0,0 1 0,0 0 0,-1 1 0,1 1 0,-1 0 0,19 9 0,-10-2 0,-1 1 0,0 1 0,-1 0 0,-1 2 0,0 0 0,0 2 0,-2 0 0,0 0 0,15 22 0,-22-27 0,-1 1 0,-1 0 0,0 0 0,-1 0 0,-1 1 0,0 0 0,0 0 0,-2 1 0,1-1 0,-2 1 0,0 0 0,-1 0 0,-1 1 0,0-1 0,-2 26 0,0-31 0,-1-1 0,-1 1 0,1 0 0,-2-1 0,1 1 0,-1-1 0,-1 0 0,0 0 0,0 0 0,0-1 0,-9 9 0,5-6 0,-1-1 0,-1 0 0,0-1 0,0 0 0,0-1 0,-1 0 0,-17 8 0,8-7 0,-1 0 0,0-1 0,0-2 0,0 0 0,0-1 0,-1-1 0,0-1 0,0-2 0,-38-1 0,15-5-1365,8-3-5461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1.846"/>
    </inkml:context>
    <inkml:brush xml:id="br0">
      <inkml:brushProperty name="width" value="0.05" units="cm"/>
      <inkml:brushProperty name="height" value="0.05" units="cm"/>
    </inkml:brush>
  </inkml:definitions>
  <inkml:trace contextRef="#ctx0" brushRef="#br0">35 161 24575,'-10'8'0,"-10"10"0,20-18 0,-1 0 0,1 1 0,0-1 0,0 1 0,-1-1 0,1 1 0,0-1 0,0 1 0,0-1 0,0 1 0,0-1 0,0 1 0,0-1 0,0 1 0,0-1 0,0 0 0,0 1 0,0-1 0,0 1 0,0-1 0,0 1 0,1-1 0,-1 1 0,0-1 0,0 1 0,0-1 0,1 0 0,-1 1 0,0-1 0,1 1 0,-1-1 0,0 0 0,1 1 0,-1-1 0,0 0 0,1 0 0,-1 1 0,1-1 0,-1 0 0,1 0 0,-1 1 0,0-1 0,1 0 0,-1 0 0,2 0 0,11 5 0,0 0 0,0-2 0,1 1 0,-1-2 0,1 0 0,0 0 0,0-2 0,25 0 0,-37 0 0,0 0 0,0 0 0,0-1 0,0 1 0,0 0 0,0-1 0,0 1 0,0-1 0,0 0 0,0 0 0,0 1 0,0-1 0,0-1 0,0 1 0,-1 0 0,1 0 0,0-1 0,-1 1 0,1 0 0,-1-1 0,0 0 0,3-2 0,-3 1 0,0 0 0,-1 0 0,1 0 0,0 0 0,-1 0 0,0 0 0,1 0 0,-1 0 0,0 0 0,-1 0 0,1 1 0,0-1 0,-1 0 0,-1-3 0,-2-7 0,0 1 0,-1 1 0,-1-1 0,0 1 0,0 0 0,-10-13 0,10 16 0,0 1 0,0 0 0,-1 1 0,0 0 0,0 0 0,-10-7 0,16 12 0,-1 0 0,0 0 0,1 0 0,-1 0 0,0 0 0,0 1 0,0-1 0,0 0 0,0 1 0,0-1 0,0 1 0,0 0 0,0 0 0,0 0 0,0 0 0,0 0 0,0 0 0,0 0 0,0 1 0,0-1 0,0 1 0,0-1 0,0 1 0,1 0 0,-1 0 0,0-1 0,0 2 0,0-1 0,1 0 0,-1 0 0,1 0 0,-1 1 0,1-1 0,-3 3 0,0 3 0,0 0 0,0 0 0,0 0 0,1 1 0,0-1 0,1 1 0,-1 0 0,1-1 0,1 1 0,-2 12 0,2 1 0,0 0 0,4 40 0,-2-52-151,0 1-1,1 0 0,0-1 0,1 0 1,0 1-1,1-1 0,-1 0 1,10 14-1,3-1-6674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2.199"/>
    </inkml:context>
    <inkml:brush xml:id="br0">
      <inkml:brushProperty name="width" value="0.05" units="cm"/>
      <inkml:brushProperty name="height" value="0.05" units="cm"/>
    </inkml:brush>
  </inkml:definitions>
  <inkml:trace contextRef="#ctx0" brushRef="#br0">21 153 24575,'-2'-3'0,"0"1"0,0-1 0,0 0 0,0 0 0,0 1 0,1-1 0,-1 0 0,1-1 0,0 1 0,-1 0 0,1-4 0,21 28 0,148 200 0,-166-219 0,19 20 0,-21-22 0,1 1 0,-1-1 0,0 0 0,1 0 0,-1 0 0,1 1 0,-1-1 0,1 0 0,-1 0 0,1 0 0,-1 0 0,1 0 0,-1 0 0,1 0 0,-1 0 0,1 0 0,0 0 0,-1 0 0,1 0 0,-1 0 0,1 0 0,-1-1 0,0 1 0,1 0 0,-1 0 0,1-1 0,-1 1 0,1 0 0,-1 0 0,1-1 0,-1 1 0,0-1 0,1 1 0,-1 0 0,0-1 0,1 1 0,-1-1 0,0 1 0,0-1 0,0 1 0,1 0 0,-1-1 0,0 1 0,0-1 0,0 1 0,0-1 0,0 0 0,0 1 0,0-1 0,0 0 0,23-111 0,-10 39 0,-7 42 0,-3 14 0,0-1 0,2 1 0,0 0 0,0 0 0,15-28 0,-19 43 38,1 0 0,-1 0 0,0 0 0,1 0 0,-1 0 0,1 1 0,0-1 0,3-2 0,-4 4-107,0-1 1,-1 1 0,1 0 0,0-1-1,0 1 1,0 0 0,0 0-1,-1 0 1,1-1 0,0 1 0,0 0-1,0 0 1,0 0 0,0 0 0,-1 0-1,1 1 1,0-1 0,0 0 0,0 0-1,0 1 1,0-1 0,-1 0-1,1 1 1,1 0 0,8 7-6758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0.181"/>
    </inkml:context>
    <inkml:brush xml:id="br0">
      <inkml:brushProperty name="width" value="0.05" units="cm"/>
      <inkml:brushProperty name="height" value="0.05" units="cm"/>
    </inkml:brush>
  </inkml:definitions>
  <inkml:trace contextRef="#ctx0" brushRef="#br0">132 417 24575,'1'-1'0,"0"-1"0,1 0 0,-1 0 0,0 0 0,0 0 0,-1 0 0,1 0 0,0 0 0,-1 0 0,1 0 0,-1 0 0,0-4 0,7-16 0,-7 21 0,0 1 0,0 0 0,0 0 0,0 0 0,0 0 0,0 0 0,0 0 0,0 0 0,0 0 0,0 0 0,0-1 0,1 1 0,-1 0 0,0 0 0,0 0 0,0 0 0,0 0 0,0 0 0,0 0 0,0 0 0,0 0 0,0 0 0,1 0 0,-1 0 0,0 0 0,0 0 0,0 0 0,0 0 0,0 0 0,0 0 0,0 0 0,0 0 0,1 0 0,-1 0 0,0 0 0,0 0 0,0 0 0,0 0 0,0 0 0,0 0 0,0 0 0,0 0 0,0 0 0,1 0 0,-1 0 0,0 0 0,0 0 0,0 1 0,0-1 0,0 0 0,0 0 0,0 0 0,0 0 0,0 0 0,0 0 0,0 0 0,4 10 0,0 14 0,2 94 0,-10 124 0,-27 118 0,-61 333 0,70-535 0,21-156 0,-6 48 0,-2 87 0,9-133 0,0 0 0,0 0 0,1 0 0,0 0 0,-1-1 0,1 1 0,1 0 0,-1-1 0,0 1 0,1-1 0,0 1 0,0-1 0,0 0 0,0 0 0,1 1 0,3 2 0,-2-2 0,1 0 0,0 0 0,0-1 0,0 0 0,0 0 0,1-1 0,-1 1 0,1-1 0,9 2 0,9 1 0,-1-2 0,1-1 0,0 0 0,28-3 0,-48 1 0,507-41-556,-305 20 224,1020-70-1784,2 68 1288,-485 64 2757,-727-39-1736,-11-1-79,-1 0 1,1 0-1,-1-1 0,1 1 0,0-1 0,-1 0 0,1 0 0,-1-1 1,1 0-1,-1 1 0,8-4 0,-11 4-108,-1-1 1,0 1 0,0-1-1,0 1 1,0-1-1,0 1 1,0 0 0,0-1-1,0 1 1,0-1-1,0 1 1,0-1-1,-1 1 1,1-1 0,0 1-1,0 0 1,0-1-1,0 1 1,-1-1-1,1 1 1,0 0 0,0-1-1,-1 1 1,1 0-1,0-1 1,-1 1 0,1 0-1,-1-1 1,-14-14 130,13 12-125,-18-18-12,2-1 0,0 0 0,1-2 0,2 0 0,1 0 0,0-2 0,-16-43 0,18 31 0,1-1 0,1 0 0,3-1 0,-5-71 0,10 40 0,14-137 0,31-61 0,49-122 0,-24 111 0,-65 266 0,3-8 0,-2-1 0,0 0 0,0-36 0,-4 53 0,0 0 0,0 0 0,-1 0 0,0 0 0,0 0 0,-1 0 0,1 1 0,-1-1 0,-1 0 0,1 1 0,-1-1 0,0 1 0,0 0 0,0 0 0,-1 0 0,0 0 0,0 1 0,-8-8 0,0 4 0,-1 0 0,0 0 0,0 1 0,0 1 0,-1 0 0,-23-6 0,-91-17 0,114 26 0,-120-17-279,-1 5 0,-264 7 0,-271 60-1091,528-38 1172,-310 32-105,-914 74-251,890-112 1793,463-8-7407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6.269"/>
    </inkml:context>
    <inkml:brush xml:id="br0">
      <inkml:brushProperty name="width" value="0.05" units="cm"/>
      <inkml:brushProperty name="height" value="0.05" units="cm"/>
    </inkml:brush>
  </inkml:definitions>
  <inkml:trace contextRef="#ctx0" brushRef="#br0">443 188 24575,'-50'-55'0,"33"33"0,-2 2 0,-31-28 0,44 43 0,-1 1 0,1-1 0,-1 1 0,0 0 0,0 1 0,0 0 0,-1 0 0,1 0 0,-1 1 0,1 0 0,-1 0 0,0 1 0,-10-1 0,12 3 0,-1-1 0,1 1 0,-1 0 0,1 1 0,-1 0 0,1 0 0,0 0 0,0 0 0,0 1 0,0 0 0,1 1 0,-1-1 0,1 1 0,0 0 0,-1 0 0,2 1 0,-1-1 0,1 1 0,-8 11 0,2-3 0,2 1 0,0 0 0,0 1 0,1 0 0,1 0 0,-9 31 0,11-27 0,1 0 0,0 0 0,2 0 0,0 1 0,1-1 0,1 0 0,0 0 0,2 1 0,0-1 0,1 0 0,1-1 0,1 1 0,1-1 0,0 0 0,1-1 0,15 24 0,-15-28 0,0-1 0,1 0 0,1-1 0,0 0 0,0-1 0,1 0 0,1 0 0,-1-1 0,1-1 0,1 0 0,0 0 0,0-1 0,0-1 0,1 0 0,0-1 0,0-1 0,0 0 0,1-1 0,-1 0 0,1-1 0,28 0 0,-30-3 0,1-1 0,-1 0 0,0-1 0,-1 0 0,1-1 0,0 0 0,-1-1 0,0 0 0,0-1 0,0-1 0,-1 0 0,0 0 0,0-1 0,-1 0 0,0-1 0,-1 0 0,0-1 0,0 0 0,-1 0 0,0-1 0,0 0 0,5-12 0,-6 10 0,-1 0 0,0 0 0,0 0 0,-1-1 0,-1 0 0,-1 0 0,0 0 0,0 0 0,-2-1 0,1 1 0,-2-1 0,0 1 0,-1 0 0,0-1 0,-1 1 0,-1 0 0,0-1 0,-1 2 0,-1-1 0,-6-15 0,8 23-80,0 0 0,-1 0-1,0 0 1,0 1 0,0-1-1,0 1 1,-1 0 0,0 0-1,0 0 1,0 1 0,-1 0 0,1 0-1,-1 0 1,0 1 0,0 0-1,-10-4 1,-17-1-6746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6.749"/>
    </inkml:context>
    <inkml:brush xml:id="br0">
      <inkml:brushProperty name="width" value="0.05" units="cm"/>
      <inkml:brushProperty name="height" value="0.05" units="cm"/>
    </inkml:brush>
  </inkml:definitions>
  <inkml:trace contextRef="#ctx0" brushRef="#br0">232 1 24575,'14'69'0,"-16"-51"0,-1 0 0,0 0 0,-1 0 0,-1-1 0,-1 0 0,0 0 0,-16 28 0,1-7 0,-1-2 0,-46 55 0,6-8 0,59-79 0,0 1 0,0-1 0,1 1 0,-1 0 0,1 0 0,-2 9 0,4-13 0,-1 0 0,1 0 0,0 0 0,0 0 0,0 0 0,0 1 0,0-1 0,0 0 0,0 0 0,0 0 0,0 0 0,0 0 0,1 1 0,-1-1 0,0 0 0,1 0 0,-1 0 0,1 0 0,0 0 0,-1 0 0,1 0 0,0 0 0,-1 0 0,1-1 0,0 1 0,0 0 0,0 0 0,0 0 0,0-1 0,0 1 0,0-1 0,0 1 0,0-1 0,0 1 0,0-1 0,0 1 0,2-1 0,7 3 0,1-2 0,-1 1 0,1-1 0,0-1 0,15-1 0,56-9 0,-53 5 0,276-16 0,-241 19 0,-60 2 0,0 0 0,-1-1 0,1 1 0,-1-1 0,1 1 0,0-1 0,-1 0 0,0-1 0,1 1 0,-1 0 0,0-1 0,1 0 0,-1 0 0,0 0 0,0 0 0,3-4 0,-3 3 0,0-1 0,0 0 0,-1 0 0,0-1 0,0 1 0,0 0 0,0-1 0,-1 1 0,1-1 0,-1 0 0,1-8 0,6-42 0,1-58 0,-9 93 0,0 1 0,-2-1 0,0 1 0,-1 0 0,-1-1 0,-10-29 0,12 42 38,-1 1 0,0-1 0,0 1 0,-1 0 0,0 0 0,0 0 0,-1 1 0,-7-8 0,11 11-102,-1 0 1,0 1 0,0-1 0,-1 1 0,1-1-1,0 1 1,0 0 0,-1 0 0,1 0 0,0 0-1,-1 0 1,1 1 0,-1-1 0,1 1-1,-1-1 1,1 1 0,-1 0 0,0 0 0,1 0-1,-1 0 1,1 1 0,-1-1 0,1 1 0,-1-1-1,1 1 1,-3 1 0,-9 6-6763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7.121"/>
    </inkml:context>
    <inkml:brush xml:id="br0">
      <inkml:brushProperty name="width" value="0.05" units="cm"/>
      <inkml:brushProperty name="height" value="0.05" units="cm"/>
    </inkml:brush>
  </inkml:definitions>
  <inkml:trace contextRef="#ctx0" brushRef="#br0">49 20 24575,'0'-1'0,"0"0"0,0 0 0,0 0 0,-1 0 0,1 0 0,0 0 0,-1 0 0,1 0 0,-1 1 0,1-1 0,-1 0 0,1 0 0,-1 0 0,1 1 0,-1-1 0,0 0 0,0 0 0,1 1 0,-1-1 0,0 1 0,-1-1 0,2 0 0,-1 1 0,1 0 0,0 0 0,-1 0 0,1 0 0,-1 0 0,1-1 0,-1 1 0,1 0 0,-1 0 0,1 0 0,-1 0 0,1 0 0,-1 0 0,1 1 0,-1-1 0,1 0 0,0 0 0,-1 0 0,1 0 0,-1 0 0,1 1 0,-1-1 0,1 0 0,0 0 0,-1 1 0,1-1 0,0 0 0,-1 1 0,1-1 0,0 0 0,-1 1 0,1-1 0,0 1 0,0-1 0,-1 0 0,1 1 0,0-1 0,0 1 0,0-1 0,0 1 0,-1-1 0,1 1 0,0-1 0,0 1 0,0-1 0,0 1 0,-4 26 0,2 0 0,0 1 0,4 45 0,-1-14 0,-9 316 312,1-105-1989,6-240-5149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7.458"/>
    </inkml:context>
    <inkml:brush xml:id="br0">
      <inkml:brushProperty name="width" value="0.05" units="cm"/>
      <inkml:brushProperty name="height" value="0.05" units="cm"/>
    </inkml:brush>
  </inkml:definitions>
  <inkml:trace contextRef="#ctx0" brushRef="#br0">39 13 24575,'-2'0'0,"0"0"0,-1 0 0,1 0 0,0 0 0,0 0 0,-1 1 0,1-1 0,0 1 0,0 0 0,0 0 0,0-1 0,0 1 0,0 0 0,0 1 0,-2 1 0,4-3 0,-1 0 0,1 0 0,0 1 0,0-1 0,-1 1 0,1-1 0,0 0 0,0 1 0,0-1 0,0 0 0,0 1 0,0-1 0,-1 1 0,1-1 0,0 0 0,0 1 0,0-1 0,0 1 0,0-1 0,1 0 0,-1 1 0,0-1 0,0 0 0,0 1 0,0-1 0,0 1 0,0-1 0,1 0 0,-1 1 0,1 1 0,1-1 0,-1 0 0,0 1 0,1-1 0,-1 0 0,1 0 0,-1 0 0,1 0 0,0 0 0,1 1 0,7 3 0,27 14 0,0-1 0,58 18 0,-83-33 0,0 0 0,0 0 0,0-1 0,1-1 0,-1 0 0,1 0 0,-1-2 0,1 1 0,-1-2 0,0 0 0,1 0 0,19-7 0,-15 2 0,0-2 0,0 0 0,-1-1 0,0-1 0,-1 0 0,20-19 0,6-4 0,-35 31 136,-8 8 52,-10 12-975,9-14-115,-9 14-5924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3.068"/>
    </inkml:context>
    <inkml:brush xml:id="br0">
      <inkml:brushProperty name="width" value="0.05" units="cm"/>
      <inkml:brushProperty name="height" value="0.05" units="cm"/>
    </inkml:brush>
  </inkml:definitions>
  <inkml:trace contextRef="#ctx0" brushRef="#br0">130 92 24575,'0'0'0,"0"-1"0,0 1 0,0 0 0,0 0 0,0 0 0,0-1 0,0 1 0,0 0 0,0 0 0,0-1 0,0 1 0,0 0 0,0 0 0,0 0 0,0-1 0,0 1 0,0 0 0,0 0 0,0 0 0,0-1 0,-1 1 0,1 0 0,0 0 0,0 0 0,0 0 0,0-1 0,0 1 0,0 0 0,-1 0 0,1 0 0,0 0 0,0 0 0,0-1 0,0 1 0,-1 0 0,1 0 0,0 0 0,0 0 0,-1 0 0,-7 6 0,-5 14 0,1 19 0,2-1 0,-7 46 0,-3 83 0,7-52 0,9-80 0,2-12 0,-1 0 0,-10 34 0,13-56 0,0-1 0,1 0 0,-1 0 0,0 0 0,0 0 0,0 0 0,0 1 0,0-1 0,0 0 0,0 0 0,0 0 0,0 0 0,0 1 0,0-1 0,0 0 0,0 0 0,0 0 0,0 0 0,0 1 0,-1-1 0,1 0 0,0 0 0,0 0 0,0 0 0,0 0 0,0 1 0,0-1 0,0 0 0,0 0 0,0 0 0,-1 0 0,1 0 0,0 0 0,0 0 0,0 1 0,0-1 0,0 0 0,-1 0 0,1 0 0,0 0 0,0 0 0,0 0 0,0 0 0,-1 0 0,1 0 0,0 0 0,0 0 0,0 0 0,0 0 0,-1 0 0,1 0 0,0 0 0,0 0 0,0 0 0,-1 0 0,-2-13 0,1-21 0,4-6 0,2 0 0,11-47 0,26-78 0,-24 100 0,-12 48 0,29-100 0,-30 105 0,1 1 0,0-1 0,1 1 0,0 1 0,0-1 0,2 1 0,11-14 0,-17 22 0,-1 1 0,1-1 0,-1 1 0,1-1 0,0 1 0,0 0 0,-1 0 0,1 0 0,0 0 0,0 0 0,0 0 0,0 0 0,0 1 0,0-1 0,0 1 0,1-1 0,-1 1 0,0 0 0,0 0 0,0 0 0,4 0 0,-3 1 0,0 0 0,0 0 0,0 1 0,-1-1 0,1 1 0,0-1 0,0 1 0,-1 0 0,1 0 0,-1 0 0,0 1 0,4 4 0,4 6 0,-1 0 0,-1 1 0,0 0 0,8 22 0,3 11 0,-3 1 0,-1 1 0,-3 0 0,-2 1 0,4 59 0,-13-92-341,-1 0 0,0 0-1,-4 20 1,-2-4-6485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3.570"/>
    </inkml:context>
    <inkml:brush xml:id="br0">
      <inkml:brushProperty name="width" value="0.05" units="cm"/>
      <inkml:brushProperty name="height" value="0.05" units="cm"/>
    </inkml:brush>
  </inkml:definitions>
  <inkml:trace contextRef="#ctx0" brushRef="#br0">12 193 24575,'-1'-1'0,"0"0"0,0 0 0,0 0 0,0-1 0,0 1 0,0 0 0,1-1 0,-1 1 0,0-1 0,1 1 0,-1-1 0,1 1 0,-1-1 0,1 1 0,0-1 0,0 0 0,0 1 0,0-1 0,0 1 0,0-1 0,0 0 0,0 1 0,1-1 0,-1 1 0,0-1 0,1 1 0,0-1 0,-1 1 0,1-1 0,0 1 0,0 0 0,-1-1 0,2 0 0,2-3 0,-1 1 0,1-1 0,0 1 0,0 0 0,0 1 0,1-1 0,-1 1 0,6-4 0,18-7 0,1 0 0,0 2 0,1 1 0,0 2 0,1 0 0,0 2 0,0 2 0,60-4 0,-87 9 0,-1 0 0,1 0 0,-1 0 0,0 0 0,1 1 0,-1 0 0,1-1 0,-1 1 0,0 0 0,1 1 0,-1-1 0,0 1 0,0-1 0,0 1 0,0 0 0,0 0 0,-1 0 0,4 3 0,-2 0 0,0 1 0,0-1 0,-1 1 0,0 0 0,0 0 0,0 0 0,-1 0 0,3 9 0,-1 1 0,20 70 0,-22-76 0,0 0 0,-1 1 0,0-1 0,-1 0 0,0 0 0,-2 16 0,1-23 0,1 0 0,-1-1 0,0 1 0,0-1 0,0 1 0,0-1 0,-1 1 0,1-1 0,-1 0 0,1 0 0,-1 0 0,0 1 0,0-2 0,0 1 0,0 0 0,0 0 0,0-1 0,-3 3 0,4-4 0,0 1 0,0-1 0,0 0 0,0 1 0,0-1 0,0 0 0,0 0 0,0 1 0,0-1 0,-1 0 0,1 0 0,0 0 0,0-1 0,0 1 0,0 0 0,0 0 0,0 0 0,0-1 0,-1 0 0,0 0 0,1 0 0,0 0 0,-1 0 0,1 0 0,0 0 0,0-1 0,-1 1 0,1 0 0,0-1 0,0 1 0,1-1 0,-1 1 0,0-1 0,0 0 0,0-2 0,-1-6 0,-1 0 0,2 1 0,-1-1 0,1 0 0,1 0 0,0 0 0,0 0 0,1 0 0,1 0 0,-1 0 0,2 0 0,3-12 0,-2 9 0,1 1 0,0 0 0,1 0 0,0 0 0,1 0 0,1 1 0,-1 0 0,17-16 0,-20 22 0,1 1 0,-1 0 0,1 0 0,0 1 0,0-1 0,1 1 0,-1 0 0,1 1 0,-1-1 0,1 1 0,0 0 0,0 1 0,0-1 0,9 0 0,-11 2 0,0 0 0,1 0 0,-1 1 0,1 0 0,-1-1 0,0 1 0,1 1 0,-1-1 0,0 1 0,0-1 0,0 1 0,0 1 0,0-1 0,0 0 0,-1 1 0,1 0 0,-1 0 0,0 0 0,0 0 0,4 5 0,0 1-80,-1 1 0,-1-1-1,1 1 1,-2 0 0,1 1-1,-1-1 1,-1 1 0,0 0-1,0 0 1,-1 0 0,-1 0 0,0 1-1,0-1 1,-1 0 0,-1 0-1,-1 14 1,-2-5-6746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53.954"/>
    </inkml:context>
    <inkml:brush xml:id="br0">
      <inkml:brushProperty name="width" value="0.05" units="cm"/>
      <inkml:brushProperty name="height" value="0.05" units="cm"/>
    </inkml:brush>
  </inkml:definitions>
  <inkml:trace contextRef="#ctx0" brushRef="#br0">33 54 24575,'-3'-26'0,"3"26"0,0 0 0,0 1 0,0-1 0,-1 0 0,1 1 0,0-1 0,0 0 0,0 1 0,0-1 0,0 0 0,-1 1 0,1-1 0,0 0 0,0 0 0,-1 1 0,1-1 0,0 0 0,0 0 0,-1 0 0,1 1 0,0-1 0,0 0 0,-1 0 0,1 0 0,0 0 0,-1 1 0,1-1 0,0 0 0,-1 0 0,1 0 0,0 0 0,-1 0 0,1 0 0,0 0 0,-1 0 0,1 0 0,0 0 0,-1 0 0,1 0 0,0 0 0,-1-1 0,1 1 0,0 0 0,-1 0 0,1 0 0,0 0 0,-1-1 0,1 1 0,0 0 0,0 0 0,-1 0 0,1-1 0,0 1 0,0 0 0,-1-1 0,1 1 0,0 0 0,0 0 0,0-1 0,0 1 0,-1 0 0,1-1 0,0 1 0,0 0 0,0-1 0,0 1 0,0 0 0,0-1 0,0 0 0,-2 5 0,0 1 0,0-1 0,0 0 0,1 1 0,0-1 0,-1 1 0,2-1 0,-1 1 0,0-1 0,1 1 0,0 0 0,1 8 0,1 6 0,8 32 0,-7-36 0,1 0 0,1 0 0,1 0 0,0-1 0,1 0 0,0 0 0,1-1 0,14 18 0,-19-27 0,1 0 0,-1 0 0,1-1 0,0 1 0,0-1 0,0 0 0,0 0 0,0 0 0,1 0 0,0-1 0,-1 0 0,1 0 0,0 0 0,0-1 0,0 1 0,0-1 0,0 0 0,0-1 0,0 1 0,1-1 0,-1 0 0,0 0 0,0-1 0,0 1 0,0-1 0,1-1 0,-1 1 0,7-3 0,-2-1 0,-1 0 0,0-1 0,0 1 0,0-2 0,-1 1 0,0-1 0,-1 0 0,1-1 0,-1 0 0,-1 0 0,1-1 0,-1 1 0,-1-1 0,0-1 0,6-13 0,-8 16 0,1-1 0,-2 1 0,1-1 0,-1 1 0,0-1 0,-1 0 0,1 0 0,-2 0 0,1 0 0,-1 0 0,0 0 0,-1 0 0,0 0 0,0 0 0,-1 0 0,0 0 0,0 1 0,-1-1 0,0 1 0,-7-13 0,8 17-76,0-1 1,-1 1-1,0 0 0,1 1 0,-1-1 0,0 0 0,-1 1 0,1 0 1,0-1-1,-1 1 0,1 1 0,-1-1 0,1 0 0,-1 1 1,0 0-1,0 0 0,-8-2 0,-3 2-6750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0.427"/>
    </inkml:context>
    <inkml:brush xml:id="br0">
      <inkml:brushProperty name="width" value="0.05" units="cm"/>
      <inkml:brushProperty name="height" value="0.05" units="cm"/>
    </inkml:brush>
  </inkml:definitions>
  <inkml:trace contextRef="#ctx0" brushRef="#br0">326 421 24575,'0'0'0,"0"0"0,-1 0 0,1 0 0,-1 0 0,1 0 0,-1 0 0,1 0 0,-1 0 0,1-1 0,0 1 0,-1 0 0,1 0 0,-1 0 0,1-1 0,0 1 0,-1 0 0,1-1 0,0 1 0,-1 0 0,1-1 0,0 1 0,-1 0 0,1-1 0,0 1 0,0-1 0,0 1 0,-1 0 0,1-1 0,0 1 0,0-1 0,0 1 0,0-1 0,0 1 0,0-1 0,0 1 0,0 0 0,0-1 0,0 1 0,0-1 0,0 1 0,0-1 0,0 1 0,0-1 0,0 1 0,1 0 0,-1-1 0,0 0 0,1-1 0,-1 1 0,1-1 0,-1 1 0,1-1 0,0 1 0,0-1 0,0 1 0,0 0 0,0-1 0,0 1 0,0 0 0,2-2 0,-2 2 0,0 1 0,1-1 0,-1 1 0,0 0 0,0-1 0,0 1 0,1 0 0,-1-1 0,0 1 0,1 0 0,-1 0 0,0 0 0,0 0 0,1 1 0,-1-1 0,0 0 0,0 0 0,1 1 0,-1-1 0,0 1 0,0-1 0,0 1 0,0-1 0,1 1 0,-1 0 0,0 0 0,0-1 0,0 1 0,0 0 0,-1 0 0,1 0 0,0 0 0,0 0 0,-1 0 0,1 0 0,0 0 0,-1 1 0,1-1 0,0 2 0,2 3 0,0 1 0,-1 0 0,0 0 0,0 0 0,2 12 0,-1 14 0,-2 0 0,-3 52 0,-16 67 0,11-108 0,-30 183 0,-12 116 0,48-335 0,0 3 0,0 0 0,1 1 0,0-1 0,2 12 0,-1-20 0,-1-1 0,1 1 0,-1-1 0,1 1 0,0-1 0,0 0 0,0 1 0,0-1 0,1 0 0,-1 0 0,1 0 0,-1 1 0,1-2 0,-1 1 0,1 0 0,0 0 0,0-1 0,0 1 0,0 0 0,0-1 0,1 0 0,-1 0 0,4 2 0,3-1 0,0 1 0,0-2 0,0 1 0,0-2 0,0 1 0,15-2 0,59-9 0,-38 3 0,1615-98-699,-1659 105 699,26-2 352,-26 2-347,-1 0 1,0 0 0,0 0 0,0 0 0,0 0 0,0 0-1,1 0 1,-1 0 0,0-1 0,0 1 0,0 0 0,0 0-1,0 0 1,0 0 0,0 0 0,0 0 0,1-1 0,-1 1-1,0 0 1,0 0 0,0 0 0,0 0 0,0 0 0,0-1-1,0 1 1,0 0 0,0 0 0,0 0 0,0 0 0,0-1-1,0 1 1,0 0 0,0 0 0,0 0 0,0 0 0,0-1-1,0 1 1,0 0 0,0 0 0,-1 0 0,-9-11 102,-1 1-108,0-1 0,0 0 0,1-1 0,1 0 0,0-1 0,0 0 0,2 0 0,-1-1 0,2 0 0,0 0 0,1 0 0,0-1 0,1 0 0,0 0 0,-1-17 0,1-10 0,1-1 0,2 1 0,2 0 0,8-57 0,1 31 0,4 0 0,42-126 0,75-120 0,-121 294 0,23-56 0,-31 69 0,1-1 0,-1 0 0,-1 0 0,1 0 0,-1 0 0,0 0 0,-1-15 0,-1 21 0,1 0 0,-1-1 0,0 1 0,0 0 0,0-1 0,0 1 0,0 0 0,0 0 0,-1 0 0,1 0 0,-1 0 0,1 0 0,-1 0 0,0 0 0,1 1 0,-1-1 0,0 0 0,0 1 0,-1 0 0,1 0 0,0-1 0,0 1 0,0 0 0,-1 1 0,1-1 0,-1 0 0,1 1 0,0-1 0,-3 1 0,-10-2 0,1 1 0,0 0 0,-25 2 0,39-1 0,-99 11 0,-133 31 0,90-14 0,-1493 150-937,1620-178 838,2 1-123,0 0 0,0 0 0,0 1 0,-14 4 0,12 1-5823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0.929"/>
    </inkml:context>
    <inkml:brush xml:id="br0">
      <inkml:brushProperty name="width" value="0.05" units="cm"/>
      <inkml:brushProperty name="height" value="0.05" units="cm"/>
    </inkml:brush>
  </inkml:definitions>
  <inkml:trace contextRef="#ctx0" brushRef="#br0">0 170 24575,'1'-7'0,"0"0"0,0 1 0,0-1 0,1 0 0,0 1 0,0 0 0,1-1 0,4-8 0,0 3 0,0 1 0,0 0 0,12-13 0,-16 20 0,0 0 0,1 0 0,-1 1 0,1 0 0,0 0 0,0 0 0,0 0 0,0 0 0,0 1 0,1 0 0,-1 0 0,1 0 0,-1 0 0,9-1 0,-9 3 0,0 0 0,1 0 0,-1 0 0,0 1 0,0-1 0,0 1 0,0 0 0,0 1 0,0-1 0,0 1 0,0-1 0,0 1 0,-1 0 0,1 0 0,0 1 0,-1-1 0,5 5 0,2 3 0,-1-1 0,0 1 0,0 0 0,-1 1 0,-1 0 0,1 0 0,8 21 0,-11-22 0,-1 0 0,0 0 0,-1 1 0,0-1 0,-1 1 0,0-1 0,0 1 0,-1 0 0,-1 21 0,-1-28 0,0 1 0,0-1 0,0 0 0,0 0 0,-1 1 0,0-1 0,0 0 0,0 0 0,0-1 0,-1 1 0,1 0 0,-1-1 0,0 1 0,0-1 0,0 0 0,-1 0 0,1 0 0,-1-1 0,1 1 0,-1-1 0,-4 3 0,5-4 0,0 0 0,0 0 0,0 0 0,0 0 0,0 0 0,0-1 0,0 1 0,0-1 0,-1 0 0,1 0 0,0 0 0,0 0 0,0 0 0,0-1 0,0 1 0,0-1 0,0 0 0,0 0 0,0 0 0,0 0 0,0-1 0,0 1 0,1-1 0,-1 0 0,1 0 0,-1 0 0,1 0 0,0 0 0,-1 0 0,-2-5 0,3 4 0,-1-1 0,1 1 0,0-1 0,0 0 0,1 0 0,-1 0 0,1 0 0,0 0 0,0 0 0,0 0 0,0 0 0,0-8 0,1 4 0,1 1 0,0-1 0,0 0 0,0 1 0,1-1 0,4-11 0,0 5 0,0 1 0,1 0 0,0 0 0,1 1 0,0 0 0,20-22 0,-19 26 0,1 0 0,-1 0 0,2 0 0,-1 2 0,1-1 0,0 1 0,0 1 0,24-9 0,-31 13 0,1 0 0,0 0 0,-1 0 0,1 0 0,0 1 0,0 0 0,0 0 0,0 0 0,-1 1 0,1-1 0,7 3 0,-9-2 0,0 0 0,0 1 0,0-1 0,-1 1 0,1 0 0,0 0 0,-1 0 0,1 0 0,-1 0 0,0 0 0,1 1 0,-1-1 0,0 1 0,-1 0 0,1-1 0,0 1 0,-1 0 0,2 5 0,1 2 52,-1 0 0,0 0 0,-1 1 0,-1-1 1,2 22-1,-6 55-624,1-52-534,1-8-5720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1.286"/>
    </inkml:context>
    <inkml:brush xml:id="br0">
      <inkml:brushProperty name="width" value="0.05" units="cm"/>
      <inkml:brushProperty name="height" value="0.05" units="cm"/>
    </inkml:brush>
  </inkml:definitions>
  <inkml:trace contextRef="#ctx0" brushRef="#br0">158 94 24575,'1'-2'0,"0"1"0,0-1 0,0 0 0,0 0 0,0 0 0,0 0 0,0 0 0,-1 0 0,1 0 0,-1 0 0,1-1 0,-1 1 0,0 0 0,0 0 0,0 0 0,0-1 0,0 1 0,-1 0 0,1 0 0,-1 0 0,1 0 0,-1 0 0,0 0 0,0 0 0,1 0 0,-2 0 0,-1-3 0,2 3 0,0 0 0,0-1 0,-1 1 0,1 0 0,-1 0 0,0 0 0,0 0 0,0 1 0,0-1 0,0 0 0,0 1 0,0-1 0,0 1 0,-1 0 0,1 0 0,0 0 0,-1 0 0,1 0 0,-1 0 0,1 1 0,-1-1 0,-4 1 0,3 0 0,0 1 0,0 0 0,0 0 0,0 1 0,0-1 0,0 1 0,0-1 0,0 1 0,1 1 0,-1-1 0,1 0 0,-6 6 0,4-3 0,0 0 0,0 1 0,1-1 0,0 1 0,0 0 0,0 0 0,-4 11 0,5-12 0,1 1 0,0 0 0,1 0 0,-1 0 0,1 0 0,0 0 0,1 0 0,-1 12 0,2-14 0,-1-1 0,1 1 0,-1-1 0,1 1 0,0-1 0,0 0 0,1 1 0,-1-1 0,1 0 0,-1 0 0,1 0 0,0 0 0,0 0 0,0 0 0,5 4 0,-4-5 0,-1 0 0,1 0 0,0 0 0,0 0 0,0 0 0,0-1 0,0 0 0,1 1 0,-1-1 0,0 0 0,1 0 0,-1-1 0,1 1 0,-1-1 0,6 0 0,-3 0 0,0-1 0,0 1 0,-1-1 0,1-1 0,0 1 0,0-1 0,-1 0 0,11-5 0,-11 4 0,1 0 0,-1-1 0,1 1 0,-1-1 0,0 0 0,-1 0 0,1-1 0,-1 1 0,0-1 0,0 0 0,0 0 0,0 0 0,-1-1 0,0 1 0,0-1 0,-1 0 0,4-12 0,-5 16 9,-1 0-1,0 1 1,0-1-1,0 0 1,0 0-1,0 0 1,-1 0 0,1 0-1,0 1 1,-1-1-1,1 0 1,-1 0-1,0 0 1,0 1-1,0-1 1,1 1-1,-2-1 1,1 0-1,-2-1 1,1 0 8,-1 1 0,0-1 0,0 1 0,-1 0 0,1 0 0,0 0 0,-1 0 0,1 1 1,-6-2-1,1 1-231,0-1 1,-1 2 0,0-1-1,1 1 1,-1 1 0,0-1-1,-16 3 1,9 1-6613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2.735"/>
    </inkml:context>
    <inkml:brush xml:id="br0">
      <inkml:brushProperty name="width" value="0.05" units="cm"/>
      <inkml:brushProperty name="height" value="0.05" units="cm"/>
    </inkml:brush>
  </inkml:definitions>
  <inkml:trace contextRef="#ctx0" brushRef="#br0">8 20 24575,'-3'-2'0,"-1"-5"0,4 0 0,3 4 0,5 5 0,1 4 0,1 8 0,0 8 0,0 10 0,-2 10 0,-1 9 0,-3 6 0,-1 2 0,-2-9-8191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1.657"/>
    </inkml:context>
    <inkml:brush xml:id="br0">
      <inkml:brushProperty name="width" value="0.05" units="cm"/>
      <inkml:brushProperty name="height" value="0.05" units="cm"/>
    </inkml:brush>
  </inkml:definitions>
  <inkml:trace contextRef="#ctx0" brushRef="#br0">159 250 24575,'0'-1'0,"-1"-1"0,1 0 0,-1 1 0,1-1 0,-1 1 0,0-1 0,0 1 0,0-1 0,0 1 0,0-1 0,0 1 0,0 0 0,0 0 0,0-1 0,0 1 0,-1 0 0,1 0 0,-1 0 0,1 0 0,-1 1 0,-1-2 0,-3-1 0,0 0 0,0 1 0,0-1 0,-8-1 0,12 4 0,0-1 0,0 1 0,-1 0 0,1 0 0,0 0 0,0 0 0,-1 0 0,1 0 0,0 1 0,-1-1 0,1 1 0,0-1 0,0 1 0,0 0 0,0 0 0,0 0 0,0 0 0,-4 2 0,3 0 0,0 0 0,0 0 0,0 0 0,0 1 0,1-1 0,-1 1 0,1-1 0,0 1 0,-3 6 0,0 2 0,1 1 0,0 0 0,1 0 0,1 1 0,-2 21 0,4-33 0,-1 0 0,1 1 0,0-1 0,0 1 0,1-1 0,-1 0 0,0 1 0,1-1 0,0 0 0,-1 1 0,1-1 0,0 0 0,0 0 0,0 0 0,0 0 0,1 0 0,-1 0 0,3 3 0,-2-4 0,-1 0 0,0-1 0,1 1 0,-1 0 0,1-1 0,-1 1 0,1-1 0,-1 1 0,1-1 0,-1 0 0,1 0 0,-1 0 0,1 0 0,-1 0 0,1 0 0,0 0 0,-1 0 0,1-1 0,-1 1 0,1 0 0,-1-1 0,1 0 0,-1 1 0,0-1 0,1 0 0,-1 1 0,0-1 0,1 0 0,1-2 0,7-5 0,0 0 0,-1-1 0,0 0 0,0-1 0,-1 0 0,0 0 0,0-1 0,-1 0 0,-1 0 0,8-18 0,-4 5 0,-2 0 0,0-1 0,-1 1 0,4-35 0,-7 30 0,-1-55 0,-3 188 303,4 69-1971,-1-129-5158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2.024"/>
    </inkml:context>
    <inkml:brush xml:id="br0">
      <inkml:brushProperty name="width" value="0.05" units="cm"/>
      <inkml:brushProperty name="height" value="0.05" units="cm"/>
    </inkml:brush>
  </inkml:definitions>
  <inkml:trace contextRef="#ctx0" brushRef="#br0">142 176 24575,'1'-1'0,"-1"0"0,0 1 0,0-1 0,1 0 0,-1 1 0,1-1 0,-1 0 0,1 1 0,-1-1 0,1 1 0,-1-1 0,1 1 0,-1-1 0,1 1 0,0-1 0,-1 1 0,1-1 0,0 1 0,-1 0 0,1 0 0,0-1 0,0 1 0,23-8 0,-14 5 0,-2 0 0,1-1 0,-1 0 0,0-1 0,-1 0 0,1 0 0,-1 0 0,0-1 0,12-13 0,-17 17 0,-1 1 0,0-1 0,1 0 0,-1 0 0,0 1 0,0-1 0,0 0 0,-1 0 0,1 0 0,0 0 0,-1 0 0,1 0 0,-1 0 0,0-1 0,0 1 0,0 0 0,0-4 0,-1 4 0,0 0 0,0 0 0,0-1 0,0 1 0,0 0 0,0 0 0,-1 0 0,1 0 0,-1 0 0,0 0 0,0 1 0,1-1 0,-1 0 0,0 1 0,0 0 0,0-1 0,-1 1 0,1 0 0,-3-1 0,-2-2 0,-1 1 0,0 0 0,-1 0 0,1 1 0,0 0 0,-1 0 0,1 1 0,-1 0 0,0 1 0,1 0 0,-1 0 0,1 1 0,-1 0 0,0 0 0,1 1 0,0 0 0,-13 5 0,15-5 0,1 1 0,0 0 0,0 0 0,0 0 0,0 0 0,0 1 0,1 0 0,0 0 0,-1 0 0,1 1 0,1-1 0,-1 1 0,1 0 0,0 0 0,0 0 0,0 0 0,1 0 0,0 1 0,0-1 0,0 1 0,0 0 0,1 0 0,0-1 0,1 1 0,-1 0 0,1 8 0,2 1-136,0 1-1,1-1 1,1 0-1,0 0 1,1 0-1,0-1 1,1 0-1,1 0 0,16 25 1,1-2-6690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3.408"/>
    </inkml:context>
    <inkml:brush xml:id="br0">
      <inkml:brushProperty name="width" value="0.05" units="cm"/>
      <inkml:brushProperty name="height" value="0.05" units="cm"/>
    </inkml:brush>
  </inkml:definitions>
  <inkml:trace contextRef="#ctx0" brushRef="#br0">41 11 24575,'1'-9'0,"3"8"0,-3 1 0,-1 1 0,1 0 0,0 0 0,-1 0 0,1 0 0,0 0 0,-1 0 0,0 0 0,1 0 0,-1 0 0,1 0 0,-1 0 0,0 3 0,2 12 0,-1 0 0,0 1 0,-2-1 0,-4 31 0,-19 68 0,11-60 0,11-43 0,-2 2 0,1-1 0,1 1 0,0 0 0,1-1 0,1 23 0,1-33 0,-1 0 0,1 0 0,-1 0 0,1 0 0,0 0 0,0 0 0,0-1 0,1 1 0,-1 0 0,1-1 0,-1 1 0,1 0 0,0-1 0,0 0 0,0 1 0,0-1 0,1 0 0,-1 0 0,0 0 0,1-1 0,0 1 0,-1-1 0,1 1 0,0-1 0,0 0 0,0 0 0,-1 0 0,1 0 0,0 0 0,6 0 0,8 0-39,0-1 0,0-1 0,0 0 0,0-1 1,-1-1-1,1 0 0,18-7 0,-6 2-1015,-12 4-5772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3.763"/>
    </inkml:context>
    <inkml:brush xml:id="br0">
      <inkml:brushProperty name="width" value="0.05" units="cm"/>
      <inkml:brushProperty name="height" value="0.05" units="cm"/>
    </inkml:brush>
  </inkml:definitions>
  <inkml:trace contextRef="#ctx0" brushRef="#br0">1 14 24575,'0'-2'0,"0"-5"0,0 3 0,0 4 0,0 8 0,0 5 0,0 6 0,0 5 0,0 4 0,2 6 0,2 1 0,-1 2 0,0-4 0,-1-1 0,-1-4 0,0-7-8191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4.198"/>
    </inkml:context>
    <inkml:brush xml:id="br0">
      <inkml:brushProperty name="width" value="0.05" units="cm"/>
      <inkml:brushProperty name="height" value="0.05" units="cm"/>
    </inkml:brush>
  </inkml:definitions>
  <inkml:trace contextRef="#ctx0" brushRef="#br0">15 211 24575,'-1'-1'0,"0"1"0,0-1 0,0 0 0,1 0 0,-1 1 0,0-1 0,1 0 0,-1 0 0,1 0 0,-1 0 0,1 0 0,-1 0 0,1 0 0,-1 0 0,1 0 0,0 0 0,0 0 0,0 0 0,-1 0 0,1 0 0,0 0 0,0 0 0,1-2 0,-1 1 0,1 1 0,0-1 0,0 1 0,-1 0 0,1-1 0,0 1 0,0 0 0,1-1 0,-1 1 0,0 0 0,0 0 0,0 0 0,3-2 0,4-1 0,-1 0 0,1 1 0,-1 0 0,1 0 0,8-2 0,70-12 0,154-11 0,-145 20 0,110-13-72,582-46-509,-772 65 590,23 0-28,-36 2 27,0 0 0,0 0 0,0 1 0,0-1 0,0 0 0,-1 1 0,1-1-1,0 1 1,0 0 0,0-1 0,0 1 0,-1 0 0,1 0 0,2 2 0,-4-3 2,0 1 1,1-1-1,-1 1 0,0 0 1,0-1-1,0 1 0,0-1 1,0 1-1,0 0 0,0-1 1,0 1-1,0-1 1,0 1-1,0 0 0,0-1 1,0 1-1,0-1 0,0 1 1,-1 0-1,1-1 0,0 1 1,0-1-1,-1 1 0,1-1 1,-1 2-1,-13 17 212,7-10-169,4-2-53,0-1 0,0 1 0,1 0 0,0 0 0,0 0 0,0 1 0,1-1 0,0 0 0,0 1 0,1 13 0,2 3 0,11 47 0,0 5 0,-11-57 0,-1-9 0,1 0 0,-1 0 0,-1 0 0,0 0 0,-1 0 0,0 0 0,0 0 0,-3 11 0,3-20 0,-1 1 0,1 0 0,0 0 0,-1 0 0,0-1 0,1 1 0,-1-1 0,0 1 0,0-1 0,0 0 0,0 1 0,0-1 0,0 0 0,0 0 0,0-1 0,0 1 0,-1 0 0,1-1 0,-4 1 0,-49 4 0,45-5 0,-977 71 0,810-56 0,-86 11-1365,242-24-5461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4.820"/>
    </inkml:context>
    <inkml:brush xml:id="br0">
      <inkml:brushProperty name="width" value="0.05" units="cm"/>
      <inkml:brushProperty name="height" value="0.05" units="cm"/>
    </inkml:brush>
  </inkml:definitions>
  <inkml:trace contextRef="#ctx0" brushRef="#br0">33 117 24575,'-7'-6'0,"-17"-19"0,24 25 0,0-1 0,0 1 0,-1 0 0,1-1 0,0 1 0,0-1 0,0 1 0,0-1 0,-1 1 0,1 0 0,0-1 0,0 1 0,0-1 0,0 1 0,0-1 0,0 1 0,0 0 0,0-1 0,0 1 0,0-1 0,0 1 0,1-1 0,-1 1 0,0-1 0,1 1 0,-1-1 0,1 1 0,0-1 0,-1 1 0,1-1 0,0 1 0,0-1 0,-1 1 0,1 0 0,0-1 0,0 1 0,0 0 0,-1 0 0,1 0 0,0 0 0,0 0 0,1 0 0,5 0 0,-1 1 0,0 0 0,0 0 0,0 1 0,0 0 0,0 0 0,0 0 0,-1 0 0,1 1 0,0 0 0,-1 1 0,0-1 0,0 1 0,0 0 0,0 0 0,-1 0 0,0 1 0,0 0 0,0 0 0,0 0 0,-1 0 0,0 0 0,0 1 0,4 10 0,-6-13 0,-1-1 0,1 0 0,-1 1 0,0-1 0,0 1 0,-1-1 0,1 1 0,0-1 0,-1 1 0,1-1 0,-1 1 0,0-1 0,0 0 0,0 1 0,0-1 0,0 0 0,-1 0 0,1 0 0,-3 3 0,1-2 0,1 0 0,-1 0 0,0-1 0,-1 1 0,1-1 0,0 0 0,0 0 0,-1 0 0,0 0 0,1-1 0,-7 2 0,7-2 0,1 0 0,-1-1 0,1 1 0,-1-1 0,1 0 0,-1 0 0,0 0 0,1 0 0,-1 0 0,1-1 0,-1 1 0,1-1 0,0 1 0,-1-1 0,1 0 0,-1 0 0,-2-2 0,4 2 0,-1-1 0,1 1 0,-1-1 0,1 1 0,-1-1 0,1 0 0,0 0 0,0 0 0,0 0 0,0 0 0,0 0 0,0 0 0,0 0 0,1 0 0,-1 0 0,1 0 0,0 0 0,-1-1 0,1 1 0,0 0 0,0 0 0,0 0 0,1-3 0,1-6 0,0 1 0,0-1 0,1 1 0,0 0 0,1 0 0,0 0 0,0 1 0,11-16 0,-11 18 0,0 1 0,0 0 0,1 0 0,0 1 0,0-1 0,0 1 0,1 0 0,0 1 0,0-1 0,0 1 0,0 0 0,1 1 0,8-4 0,-13 6 0,0 0 0,1 1 0,-1-1 0,1 1 0,-1-1 0,0 1 0,1 0 0,-1 0 0,1 0 0,-1 0 0,0 1 0,1-1 0,-1 1 0,1-1 0,-1 1 0,0 0 0,0 0 0,3 1 0,-2 0 0,0 0 0,0 1 0,-1-1 0,1 0 0,-1 1 0,1 0 0,-1-1 0,0 1 0,0 0 0,-1 0 0,3 5 0,1 5 0,0 1 0,-1-1 0,-1 1 0,4 27 0,15-80 0,-16 28 0,0 0 0,1 0 0,0 1 0,1 0 0,0 1 0,12-11 0,-17 17 0,0 1 0,0 0 0,0 0 0,0 0 0,0 0 0,0 1 0,0-1 0,1 1 0,-1 0 0,1 0 0,5-1 0,-6 2 0,-1 0 0,1 0 0,-1 0 0,1 1 0,-1-1 0,0 1 0,1-1 0,-1 1 0,0 0 0,1 0 0,-1 0 0,0 0 0,0 0 0,0 0 0,0 1 0,0-1 0,0 1 0,0 0 0,1 2 0,5 5-136,-1 1-1,-1 1 1,0-1-1,0 1 1,-1 0-1,0 1 1,-1-1-1,0 1 0,3 17 1,-2-8-6690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5.219"/>
    </inkml:context>
    <inkml:brush xml:id="br0">
      <inkml:brushProperty name="width" value="0.05" units="cm"/>
      <inkml:brushProperty name="height" value="0.05" units="cm"/>
    </inkml:brush>
  </inkml:definitions>
  <inkml:trace contextRef="#ctx0" brushRef="#br0">132 33 24575,'0'-1'0,"0"0"0,-1-1 0,1 1 0,0 0 0,-1-1 0,0 1 0,1 0 0,-1 0 0,1 0 0,-1-1 0,0 1 0,0 0 0,0 0 0,0 0 0,0 0 0,0 0 0,0 1 0,0-1 0,0 0 0,0 0 0,0 1 0,-1-1 0,1 0 0,0 1 0,0 0 0,-1-1 0,1 1 0,0 0 0,-1-1 0,-1 1 0,1-1 0,-1 1 0,0 0 0,0-1 0,0 1 0,0 0 0,0 0 0,0 1 0,0-1 0,0 1 0,0-1 0,0 1 0,-5 2 0,4 0 0,0 0 0,0 0 0,0 1 0,0 0 0,0 0 0,1 0 0,0 0 0,0 0 0,0 0 0,0 1 0,1-1 0,-4 10 0,4-7 0,-1 0 0,1 1 0,1-1 0,-1 1 0,1-1 0,1 1 0,-1-1 0,2 10 0,-1-15 0,0-1 0,0 0 0,0 1 0,1-1 0,-1 1 0,1-1 0,-1 0 0,1 1 0,-1-1 0,1 0 0,0 0 0,0 0 0,-1 1 0,1-1 0,0 0 0,0 0 0,0 0 0,0 0 0,1 0 0,0 0 0,1 1 0,0-1 0,-1 0 0,1 0 0,0 0 0,0 0 0,0 0 0,0-1 0,0 1 0,4-1 0,1 0 0,0 0 0,0 0 0,0-1 0,0 0 0,-1-1 0,13-3 0,-14 2 0,-1 1 0,0-1 0,1 0 0,-1 0 0,-1 0 0,1-1 0,0 0 0,-1 0 0,0 0 0,0 0 0,0-1 0,0 1 0,-1-1 0,5-7 0,-7 10 0,0-1 0,0 1 0,0-1 0,0 1 0,0-1 0,-1 1 0,1-1 0,-1 1 0,0-1 0,0 0 0,0 1 0,0-1 0,0 0 0,0 1 0,-1-1 0,1 1 0,-1-1 0,1 0 0,-1 1 0,0 0 0,0-1 0,-1 1 0,1-1 0,0 1 0,-1 0 0,1 0 0,-1 0 0,0 0 0,0 0 0,0 0 0,0 1 0,0-1 0,0 0 0,-2 0 0,-2-2-91,0 1 0,0-1 0,0 2 0,0-1 0,-1 1 0,1 0 0,-1 0 0,1 0 0,-1 1 0,0 0 0,0 1 0,0 0 0,1 0 0,-10 1 0,2 2-6735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5.623"/>
    </inkml:context>
    <inkml:brush xml:id="br0">
      <inkml:brushProperty name="width" value="0.05" units="cm"/>
      <inkml:brushProperty name="height" value="0.05" units="cm"/>
    </inkml:brush>
  </inkml:definitions>
  <inkml:trace contextRef="#ctx0" brushRef="#br0">128 150 24575,'0'-1'0,"0"0"0,0 0 0,0 0 0,0 0 0,0 0 0,-1 0 0,1 0 0,0 0 0,-1 0 0,1 0 0,0 0 0,-1 1 0,1-1 0,-1 0 0,0 0 0,1 0 0,-1 1 0,0-1 0,1 0 0,-1 1 0,0-1 0,0 1 0,1-1 0,-1 1 0,0-1 0,0 1 0,0-1 0,0 1 0,0 0 0,0-1 0,1 1 0,-1 0 0,0 0 0,0 0 0,0 0 0,0 0 0,-2 0 0,0 0 0,0 0 0,0 0 0,0 1 0,0-1 0,0 1 0,1 0 0,-1-1 0,0 1 0,0 1 0,0-1 0,-2 2 0,-1 2 0,0 0 0,0 0 0,1 1 0,0 0 0,0 0 0,0 0 0,-4 9 0,6-11 0,1 0 0,0 0 0,0 0 0,0 0 0,1 0 0,-1 1 0,1-1 0,0 0 0,0 1 0,0-1 0,1 1 0,0-1 0,0 9 0,0-11 0,1 0 0,-1-1 0,1 1 0,-1-1 0,1 1 0,-1 0 0,1-1 0,0 0 0,0 1 0,-1-1 0,1 1 0,0-1 0,1 0 0,-1 0 0,0 1 0,0-1 0,0 0 0,1 0 0,-1 0 0,0-1 0,1 1 0,1 1 0,0-1 0,-1-1 0,1 1 0,0-1 0,0 0 0,0 1 0,0-1 0,-1 0 0,1-1 0,0 1 0,0 0 0,5-2 0,1-1 0,-1 0 0,1 0 0,-1-1 0,0 0 0,0-1 0,0 0 0,7-6 0,-9 5 0,1 0 0,-1 0 0,0-1 0,0 0 0,-1-1 0,1 1 0,-2-1 0,1 0 0,-1 0 0,0-1 0,4-16 0,-6 19 0,-1-1 0,1 0 0,-1 0 0,-1 0 0,0-1 0,0 1 0,0 0 0,-1 0 0,0 0 0,0 0 0,0 0 0,-1 1 0,-1-1 0,1 0 0,-7-11 0,8 16 0,0 0 0,0 0 0,0 0 0,0 1 0,-1-1 0,1 1 0,0-1 0,-1 1 0,1-1 0,-1 1 0,0 0 0,1 0 0,-1 0 0,0 0 0,-3-1 0,5 1 0,-1 1 0,1 0 0,-1 0 0,1 0 0,-1 0 0,1 0 0,0 0 0,-1 0 0,1 0 0,-1 1 0,1-1 0,-1 0 0,1 0 0,0 0 0,-1 0 0,1 0 0,-1 1 0,1-1 0,0 0 0,-1 0 0,1 1 0,0-1 0,-1 0 0,1 1 0,0-1 0,-1 1 0,0 0 0,1 1 0,-1-1 0,0 0 0,1 1 0,0-1 0,-1 1 0,1-1 0,0 1 0,-1 0 0,1-1 0,0 3 0,2 19-178,1-1 0,0 0-1,8 25 1,-8-36-474,5 22-6174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6.564"/>
    </inkml:context>
    <inkml:brush xml:id="br0">
      <inkml:brushProperty name="width" value="0.05" units="cm"/>
      <inkml:brushProperty name="height" value="0.05" units="cm"/>
    </inkml:brush>
  </inkml:definitions>
  <inkml:trace contextRef="#ctx0" brushRef="#br0">16 0 24575,'-6'39'0,"3"-28"0,1 0 0,0 0 0,0 0 0,1 18 0,1-27 0,0 1 0,1-1 0,-1 1 0,1-1 0,-1 1 0,1-1 0,0 1 0,0-1 0,0 0 0,0 0 0,0 1 0,0-1 0,1 0 0,-1 0 0,1 0 0,-1 0 0,1-1 0,0 1 0,0 0 0,0-1 0,0 1 0,0-1 0,0 1 0,0-1 0,5 2 0,5 1 0,0-1 0,0 0 0,1-1 0,-1 0 0,22 0 0,67-5 0,-69 1 0,764-84 0,-790 85 0,141-21-1365,-137 20-5461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7.071"/>
    </inkml:context>
    <inkml:brush xml:id="br0">
      <inkml:brushProperty name="width" value="0.05" units="cm"/>
      <inkml:brushProperty name="height" value="0.05" units="cm"/>
    </inkml:brush>
  </inkml:definitions>
  <inkml:trace contextRef="#ctx0" brushRef="#br0">136 44 24575,'0'0'0,"-1"0"0,1 0 0,0 0 0,0 0 0,-1 0 0,1 0 0,0 0 0,0 0 0,-1 0 0,1 0 0,0 0 0,0 0 0,-1 0 0,1 0 0,0 0 0,0 0 0,-1 0 0,1 0 0,0 0 0,0 0 0,0 0 0,-1-1 0,1 1 0,0 0 0,0 0 0,0 0 0,-1 0 0,1-1 0,0 1 0,0 0 0,0 0 0,0 0 0,0-1 0,0 1 0,-1 0 0,1 0 0,0-1 0,0 1 0,6-10 0,12-6 0,-15 14 0,0 0 0,1 1 0,-1-1 0,1 1 0,0-1 0,-1 1 0,1 0 0,0 1 0,0-1 0,0 1 0,-1-1 0,1 1 0,0 0 0,0 0 0,6 2 0,-7-1 0,0 0 0,0 0 0,0 1 0,0-1 0,-1 1 0,1-1 0,0 1 0,-1 0 0,0 0 0,1 0 0,-1 0 0,0 1 0,0-1 0,0 1 0,0-1 0,-1 1 0,1 0 0,-1-1 0,3 7 0,26 78 0,-23-61 0,2 0 0,1-1 0,24 45 0,-31-66 0,0 1 0,-1 0 0,1 0 0,-1 0 0,0 0 0,0 0 0,1 11 0,-2-15 0,-1 0 0,0 1 0,0-1 0,0 0 0,-1 1 0,1-1 0,0 1 0,-1-1 0,1 0 0,0 1 0,-1-1 0,1 0 0,-1 0 0,0 1 0,0-1 0,1 0 0,-1 0 0,0 0 0,0 0 0,0 0 0,0 0 0,0 0 0,0 0 0,0 0 0,0-1 0,-1 1 0,1 0 0,0-1 0,0 1 0,-1-1 0,1 1 0,0-1 0,-1 0 0,1 1 0,-2-1 0,-187 31 270,76-15-1905,72-9-5191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3.104"/>
    </inkml:context>
    <inkml:brush xml:id="br0">
      <inkml:brushProperty name="width" value="0.05" units="cm"/>
      <inkml:brushProperty name="height" value="0.05" units="cm"/>
    </inkml:brush>
  </inkml:definitions>
  <inkml:trace contextRef="#ctx0" brushRef="#br0">16 429 24575,'-6'-31'0,"2"0"0,1-1 0,1 0 0,1 1 0,5-35 0,-4 54 0,2 1 0,-1-1 0,1 1 0,1-1 0,0 1 0,1 0 0,0 0 0,1 1 0,0-1 0,7-11 0,-7 16 0,-1 1 0,1-1 0,0 1 0,0 0 0,0 1 0,1-1 0,-1 1 0,1 0 0,0 0 0,1 1 0,-1 0 0,1 0 0,-1 0 0,1 1 0,0 0 0,0 0 0,13-1 0,-7 2 0,0 0 0,0 1 0,1 0 0,-1 1 0,0 1 0,0 0 0,0 1 0,0 0 0,0 1 0,-1 1 0,22 10 0,-20-7 0,0 0 0,0 1 0,-1 1 0,0 0 0,-1 1 0,0 0 0,0 1 0,-1 0 0,11 16 0,-15-17 0,0 1 0,0-1 0,-1 1 0,-1 1 0,0-1 0,0 0 0,-1 1 0,-1 0 0,0 0 0,-1 0 0,1 18 0,-3-20 0,0 0 0,-1-1 0,-1 1 0,0 0 0,0-1 0,-1 1 0,0-1 0,-1 1 0,0-1 0,0 0 0,-1-1 0,-1 1 0,0-1 0,0 0 0,-8 8 0,2-4 0,-2 0 0,0-1 0,0 0 0,-1-1 0,0-1 0,-1-1 0,0 0 0,-1-1 0,0-1 0,0 0 0,0-1 0,-1-1 0,0-1 0,0 0 0,0-1 0,-1-1 0,1-1 0,-26-2 0,36 1-85,1-1 0,0 0-1,0 0 1,0 0 0,0-1-1,0 0 1,0-1 0,0 0-1,1 0 1,-1 0 0,1 0-1,0-1 1,0 0 0,0-1-1,-8-7 1,-5-12-6741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07.845"/>
    </inkml:context>
    <inkml:brush xml:id="br0">
      <inkml:brushProperty name="width" value="0.05" units="cm"/>
      <inkml:brushProperty name="height" value="0.05" units="cm"/>
    </inkml:brush>
  </inkml:definitions>
  <inkml:trace contextRef="#ctx0" brushRef="#br0">1 447 24575,'2'1'0,"1"1"0,0-1 0,-1 1 0,0 0 0,1-1 0,-1 1 0,0 0 0,0 0 0,0 0 0,0 1 0,2 4 0,1-2 0,12 18 0,19 30 0,-25-34 0,1-1 0,0-1 0,22 22 0,-29-33 0,1-1 0,0-1 0,0 1 0,0-1 0,1 0 0,-1 0 0,1-1 0,0 0 0,0 0 0,0-1 0,0 1 0,1-2 0,12 3 0,-2-3 0,0 0 0,0-2 0,0 0 0,19-4 0,73-18 0,-62 12 0,90-21 0,29-7 0,215-22 0,-349 59 0,-18 2 0,0-1 0,0-1 0,26-6 0,-37 7 0,0-1 0,1 0 0,-1 0 0,0 0 0,0 0 0,0 0 0,0-1 0,-1 0 0,1 0 0,-1 0 0,1 0 0,-1 0 0,0-1 0,0 1 0,-1-1 0,4-6 0,3-7 0,-2 0 0,0 0 0,-1-1 0,0 0 0,-2 0 0,0-1 0,-1 1 0,-1-1 0,0-25 0,-3 21 0,-1 1 0,0-1 0,-2 1 0,0 0 0,-2 0 0,0 0 0,-13-29 0,17 47 31,0 0 0,0 1 0,0-1 0,0 0 0,0 1 0,-1-1 0,0 1 0,1 0 1,-1 0-1,-4-3 0,5 5-121,0-1 0,0 1 0,-1 0 0,1 0 0,0 0 1,-1 1-1,1-1 0,0 0 0,-1 1 0,1-1 1,-1 1-1,1 0 0,-1 0 0,1 0 0,-1 0 0,1 1 1,0-1-1,-4 1 0,-15 5-6736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0.200"/>
    </inkml:context>
    <inkml:brush xml:id="br0">
      <inkml:brushProperty name="width" value="0.05" units="cm"/>
      <inkml:brushProperty name="height" value="0.05" units="cm"/>
    </inkml:brush>
  </inkml:definitions>
  <inkml:trace contextRef="#ctx0" brushRef="#br0">1374 1802 24575,'0'0'0,"0"0"0,1 0 0,-1 0 0,0 0 0,0 0 0,1 0 0,-1 0 0,0 0 0,0 0 0,1 0 0,-1 0 0,0 0 0,0-1 0,1 1 0,-1 0 0,0 0 0,0 0 0,1 0 0,-1-1 0,0 1 0,0 0 0,0 0 0,1 0 0,-1-1 0,0 1 0,0 0 0,0 0 0,0-1 0,0 1 0,0 0 0,0 0 0,1-1 0,-1 1 0,0 0 0,0-1 0,-2-13 0,-10-12 0,4 15 0,0 0 0,-1 0 0,-1 1 0,1 0 0,-14-10 0,-61-41 0,52 39 0,-437-342-298,358 264 149,-192-224-1,149 121 124,128 164 20,2-1-1,1-2 0,-23-59 1,40 84 42,1 1 0,0-1 0,1 0 0,1 0 0,1 0 0,0 0 0,1 0 0,2-27 1,1 33-14,-1 0 0,2 0 0,0 0 0,0 0 1,1 0-1,0 1 0,0-1 0,2 1 0,-1 0 0,1 1 1,0-1-1,1 1 0,15-15 0,-11 12-23,-4 5 0,-1 1 0,1-1 0,11-7 0,-18 14-29,0 0-1,0-1 0,1 1 1,-1 0-1,0 0 0,0 0 0,1-1 1,-1 1-1,0 0 0,0 0 1,1 0-1,-1 0 0,0 0 1,1-1-1,-1 1 0,0 0 1,0 0-1,1 0 0,-1 0 1,0 0-1,1 0 0,-1 0 1,0 0-1,1 0 0,-1 0 1,0 0-1,1 1 0,-1-1 1,0 0-1,0 0 0,1 0 0,-1 0 1,0 0-1,0 1 0,1-1 1,-1 0-1,0 0 0,0 0 1,1 1-1,-1-1 0,0 0 1,0 0-1,0 1 0,1-1 1,-1 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0.555"/>
    </inkml:context>
    <inkml:brush xml:id="br0">
      <inkml:brushProperty name="width" value="0.05" units="cm"/>
      <inkml:brushProperty name="height" value="0.05" units="cm"/>
    </inkml:brush>
  </inkml:definitions>
  <inkml:trace contextRef="#ctx0" brushRef="#br0">0 229 24575,'158'-66'0,"-118"45"0,-1-2 0,-1-2 0,58-49 0,-93 72 0,-1 0 0,0 0 0,1 0 0,-1 0 0,1 1 0,0-1 0,-1 1 0,1 0 0,0 0 0,0 0 0,0 0 0,3-1 0,-4 2 0,0 0 0,0 1 0,0-1 0,0 0 0,0 1 0,0-1 0,0 1 0,0 0 0,0 0 0,0-1 0,-1 1 0,1 0 0,0 1 0,-1-1 0,1 0 0,0 0 0,-1 1 0,0-1 0,2 3 0,80 93 14,-57-64-1393,-3-5-5447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1.120"/>
    </inkml:context>
    <inkml:brush xml:id="br0">
      <inkml:brushProperty name="width" value="0.05" units="cm"/>
      <inkml:brushProperty name="height" value="0.05" units="cm"/>
    </inkml:brush>
  </inkml:definitions>
  <inkml:trace contextRef="#ctx0" brushRef="#br0">12 178 24575,'0'0'0,"-1"0"0,1 1 0,0-1 0,-1 0 0,1 0 0,0 0 0,-1 0 0,1 0 0,-1 0 0,1 0 0,0 0 0,-1 0 0,1 0 0,0 0 0,-1 0 0,1-1 0,0 1 0,-1 0 0,1 0 0,0 0 0,-1 0 0,1 0 0,0-1 0,-1 1 0,1 0 0,0 0 0,0-1 0,-1 1 0,1 0 0,0 0 0,0-1 0,0 1 0,-1 0 0,1-1 0,0 1 0,0 0 0,0-1 0,0 1 0,0 0 0,-1-1 0,1 1 0,0 0 0,0-1 0,0 1 0,0-1 0,0 1 0,0 0 0,0-1 0,0 1 0,1-1 0,-1 0 0,1-1 0,0 1 0,-1 0 0,1 0 0,0-1 0,0 1 0,0 0 0,0 0 0,0 0 0,0 0 0,3-1 0,18-10 0,2 1 0,-1 1 0,1 1 0,1 1 0,32-6 0,6-3 0,-46 12 0,-4 2 0,-1-1 0,0 0 0,0-1 0,0 0 0,-1 0 0,13-9 0,-24 14 0,1-1 0,0 1 0,-1-1 0,1 1 0,0-1 0,-1 1 0,1-1 0,-1 1 0,1-1 0,-1 1 0,1-1 0,-1 1 0,0-1 0,1 0 0,-1 1 0,0-1 0,1 0 0,-1 0 0,0 1 0,0-1 0,1 0 0,-1 1 0,0-1 0,0-1 0,-1 2 0,1-1 0,0 1 0,-1-1 0,1 0 0,-1 1 0,1 0 0,-1-1 0,1 1 0,-1-1 0,1 1 0,-1-1 0,1 1 0,-1 0 0,0-1 0,1 1 0,-1 0 0,0 0 0,1 0 0,-1-1 0,0 1 0,-4-1 0,1 1 0,-1-1 0,1 1 0,0 0 0,-1 0 0,-8 2 0,9-1 0,0 1 0,0 0 0,0 0 0,0 0 0,0 0 0,1 1 0,-1-1 0,1 1 0,-1 0 0,1 0 0,0 0 0,0 1 0,1-1 0,-1 1 0,1 0 0,-1-1 0,1 1 0,0 0 0,1 1 0,-1-1 0,-1 6 0,-3 11 0,1 1 0,1-1 0,-1 25 0,3-28 0,-21 308-761,21-297 157,-1 32-6222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1.499"/>
    </inkml:context>
    <inkml:brush xml:id="br0">
      <inkml:brushProperty name="width" value="0.05" units="cm"/>
      <inkml:brushProperty name="height" value="0.05" units="cm"/>
    </inkml:brush>
  </inkml:definitions>
  <inkml:trace contextRef="#ctx0" brushRef="#br0">32 144 24575,'34'-16'0,"-25"13"0,4-1 0,0 0 0,-1 0 0,23-13 0,-33 16 0,0 0 0,0-1 0,0 1 0,0 0 0,0-1 0,-1 1 0,1-1 0,0 1 0,-1-1 0,1 0 0,-1 0 0,0 1 0,0-1 0,1 0 0,-1 0 0,0 0 0,-1-1 0,1 1 0,0 0 0,0 0 0,-1 0 0,0-1 0,1 1 0,-1 0 0,0-1 0,0 1 0,0 0 0,0 0 0,-1-1 0,0-1 0,1 2 0,-1 0 0,0 0 0,1 0 0,-1 0 0,0 0 0,0 1 0,0-1 0,-1 0 0,1 1 0,0-1 0,-1 1 0,1-1 0,-1 1 0,1 0 0,-1 0 0,1-1 0,-1 1 0,0 0 0,0 0 0,0 1 0,1-1 0,-1 0 0,0 1 0,0-1 0,0 1 0,0 0 0,0-1 0,0 1 0,0 0 0,0 0 0,0 0 0,-3 1 0,1-1 0,-1 1 0,1 0 0,0 0 0,0 1 0,-1-1 0,1 1 0,0 0 0,0 0 0,1 0 0,-1 0 0,0 1 0,1-1 0,-1 1 0,-2 4 0,-2 4 0,1 0 0,0 0 0,0 1 0,2 0 0,-1 0 0,2 1 0,0 0 0,0-1 0,1 2 0,1-1 0,0 0 0,0 0 0,2 0 0,1 27 0,-1-35-136,1-1-1,0 1 1,0-1-1,0 0 1,1 1-1,-1-1 1,1 0-1,0 0 0,5 8 1,6 4-6690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1.849"/>
    </inkml:context>
    <inkml:brush xml:id="br0">
      <inkml:brushProperty name="width" value="0.05" units="cm"/>
      <inkml:brushProperty name="height" value="0.05" units="cm"/>
    </inkml:brush>
  </inkml:definitions>
  <inkml:trace contextRef="#ctx0" brushRef="#br0">148 129 24575,'0'-9'0,"-1"1"0,1-1 0,-2 1 0,1 0 0,-1-1 0,0 1 0,-1 0 0,-5-13 0,6 19 0,1-1 0,-1 0 0,1 1 0,-1-1 0,0 1 0,0 0 0,0-1 0,0 1 0,0 0 0,-1 0 0,1 0 0,-1 1 0,1-1 0,-1 1 0,1-1 0,-1 1 0,0 0 0,0 0 0,0 0 0,0 0 0,0 1 0,0-1 0,0 1 0,0-1 0,0 1 0,0 0 0,-5 1 0,6-1 0,1 0 0,-1 1 0,0-1 0,1 1 0,-1-1 0,0 1 0,1-1 0,-1 1 0,1 0 0,-1 0 0,1 0 0,-1 0 0,1 0 0,0 0 0,-1 0 0,1 0 0,0 1 0,0-1 0,0 0 0,0 1 0,-1 1 0,1 0 0,-1 1 0,1-1 0,0 1 0,0-1 0,1 1 0,-1-1 0,1 1 0,0-1 0,-1 1 0,2 3 0,0 2 0,0-1 0,0 1 0,1 0 0,0-1 0,1 1 0,0-1 0,8 15 0,-1-8 0,1-1 0,0 0 0,1-1 0,1 0 0,23 18 0,8 8 0,-43-38 0,0-1 0,0 1 0,1 0 0,-2 0 0,1 0 0,0 0 0,0 1 0,0-1 0,0 0 0,-1 0 0,1 0 0,0 1 0,-1-1 0,1 0 0,-1 1 0,0-1 0,1 0 0,-1 1 0,0-1 0,0 1 0,0-1 0,0 0 0,0 1 0,0-1 0,0 1 0,-1 1 0,0-1 0,0 0 0,-1 0 0,1 0 0,-1 0 0,1 0 0,-1-1 0,0 1 0,0 0 0,1-1 0,-1 1 0,0-1 0,-1 1 0,-2 1 0,-8 2 0,0 1 0,0-2 0,0 0 0,-16 3 0,-13 0-1365,2-2-5461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2.334"/>
    </inkml:context>
    <inkml:brush xml:id="br0">
      <inkml:brushProperty name="width" value="0.05" units="cm"/>
      <inkml:brushProperty name="height" value="0.05" units="cm"/>
    </inkml:brush>
  </inkml:definitions>
  <inkml:trace contextRef="#ctx0" brushRef="#br0">66 821 24575,'-2'1'0,"0"-1"0,-1 0 0,1-1 0,-1 1 0,1 0 0,0-1 0,0 1 0,-1-1 0,1 1 0,0-1 0,0 0 0,-1 0 0,1 0 0,0-1 0,0 1 0,0 0 0,1-1 0,-1 1 0,0-1 0,0 0 0,1 1 0,-3-4 0,2 0 0,-1 0 0,1-1 0,0 1 0,1 0 0,0-1 0,-1 1 0,2-1 0,-2-10 0,2-11 0,0 0 0,1 1 0,2-1 0,7-30 0,31-105 0,-24 104 0,10-36 0,33-142 0,-58 215 0,-2 21 0,0 0 0,0 0 0,0 0 0,0 0 0,0-1 0,-1 1 0,1 0 0,0 0 0,0 0 0,0 0 0,0-1 0,0 1 0,0 0 0,0 0 0,0 0 0,0 0 0,0 0 0,-1 0 0,1-1 0,0 1 0,0 0 0,0 0 0,0 0 0,0 0 0,0 0 0,-1 0 0,1 0 0,0 0 0,0 0 0,0 0 0,0 0 0,-1 0 0,1-1 0,0 1 0,0 0 0,0 0 0,0 0 0,-1 0 0,1 1 0,0-1 0,0 0 0,0 0 0,0 0 0,-1 0 0,1 0 0,0 0 0,-3 2 0,-1 1 0,1 0 0,0-1 0,0 1 0,-4 6 0,-8 8-1365,1-1-5461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2.739"/>
    </inkml:context>
    <inkml:brush xml:id="br0">
      <inkml:brushProperty name="width" value="0.05" units="cm"/>
      <inkml:brushProperty name="height" value="0.05" units="cm"/>
    </inkml:brush>
  </inkml:definitions>
  <inkml:trace contextRef="#ctx0" brushRef="#br0">1 296 24575,'2'-1'0,"0"1"0,0-1 0,0 0 0,1 0 0,-1 0 0,0 0 0,0-1 0,-1 1 0,1 0 0,0-1 0,2-1 0,27-27 0,-17 15 0,213-169 0,-171 142 0,-55 41 0,-1 0 0,1 1 0,0-1 0,0 0 0,0 0 0,-1 1 0,1-1 0,0 1 0,0-1 0,0 1 0,0-1 0,0 1 0,0 0 0,0-1 0,0 1 0,1 0 0,-1 0 0,0 0 0,0 0 0,0 0 0,0 0 0,0 0 0,0 0 0,0 0 0,0 0 0,0 1 0,0-1 0,0 1 0,2 0 0,0 1 0,-1 1 0,0-1 0,0 1 0,0 0 0,0 0 0,-1 0 0,1 0 0,1 4 0,1 2 0,59 113-1365,-45-89-5461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3.170"/>
    </inkml:context>
    <inkml:brush xml:id="br0">
      <inkml:brushProperty name="width" value="0.05" units="cm"/>
      <inkml:brushProperty name="height" value="0.05" units="cm"/>
    </inkml:brush>
  </inkml:definitions>
  <inkml:trace contextRef="#ctx0" brushRef="#br0">1 0 24575,'5'0'0,"0"1"0,0-1 0,0 1 0,0 0 0,0 0 0,-1 0 0,1 1 0,0 0 0,0 0 0,-1 0 0,1 0 0,-1 1 0,5 3 0,-3-1 0,0 0 0,-1 1 0,1 0 0,-1 0 0,0 0 0,-1 0 0,7 12 0,-2 2 0,0 0 0,-2 0 0,0 1 0,-1 0 0,3 24 0,0 29 0,1 10 0,-8-74 0,0-1 0,1 1 0,0-1 0,0 1 0,1-1 0,6 10 0,-7-15-65,0 0 0,0 0 0,0-1 0,0 1 0,1-1 0,-1 0 0,1 0 0,0 0 0,0-1 0,0 1 0,0-1 0,0 0 0,1 0 0,-1 0 0,0-1 0,1 1 0,0-1 0,-1 0 0,1-1 0,8 1 0,14-1-6761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3.499"/>
    </inkml:context>
    <inkml:brush xml:id="br0">
      <inkml:brushProperty name="width" value="0.05" units="cm"/>
      <inkml:brushProperty name="height" value="0.05" units="cm"/>
    </inkml:brush>
  </inkml:definitions>
  <inkml:trace contextRef="#ctx0" brushRef="#br0">53 105 24575,'-6'0'0,"-6"0"0,-5 0 0,3-2 0,10-5 0,11-3 0,13-2 0,10-5 0,9-3 0,6 0 0,-4 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3.445"/>
    </inkml:context>
    <inkml:brush xml:id="br0">
      <inkml:brushProperty name="width" value="0.05" units="cm"/>
      <inkml:brushProperty name="height" value="0.05" units="cm"/>
    </inkml:brush>
  </inkml:definitions>
  <inkml:trace contextRef="#ctx0" brushRef="#br0">83 192 24575,'-1'-1'0,"-1"1"0,1 0 0,-1 0 0,0 0 0,1 0 0,-1 0 0,1 1 0,-1-1 0,0 0 0,1 1 0,-1-1 0,-1 2 0,3-2 0,0 1 0,0-1 0,1 1 0,-1-1 0,0 0 0,1 1 0,-1-1 0,0 1 0,1-1 0,-1 0 0,0 1 0,1-1 0,-1 0 0,1 0 0,-1 1 0,0-1 0,1 0 0,-1 0 0,1 1 0,-1-1 0,1 0 0,-1 0 0,1 0 0,0 0 0,46 13 0,-29-9 0,0-2 0,0 0 0,0-2 0,32-1 0,-44 0 0,1 0 0,-1-1 0,1 0 0,-1 1 0,0-2 0,0 1 0,8-5 0,-11 5 0,0 0 0,0 0 0,0 0 0,-1 0 0,1-1 0,-1 0 0,1 1 0,-1-1 0,0 0 0,0 0 0,0 0 0,0 0 0,-1 0 0,2-5 0,-2 4 0,0 0 0,0 0 0,-1 0 0,0 0 0,0 0 0,0 0 0,0 0 0,-1 0 0,1 0 0,-1 1 0,0-1 0,0 0 0,-1 0 0,1 1 0,-1-1 0,0 0 0,0 1 0,0 0 0,0-1 0,0 1 0,-1 0 0,1 0 0,-7-5 0,1 1 0,0 0 0,0 0 0,-1 1 0,1 0 0,-2 0 0,1 1 0,-18-7 0,21 10 0,0 0 0,-1 1 0,1-1 0,0 1 0,-1 0 0,1 1 0,-1-1 0,1 1 0,-1 1 0,1-1 0,-1 1 0,1 0 0,-1 1 0,1 0 0,0 0 0,0 0 0,0 0 0,0 1 0,-6 4 0,6-3 0,-1 1 0,1 0 0,1 0 0,-1 0 0,1 1 0,0 0 0,0 0 0,0 1 0,1-1 0,0 1 0,1 0 0,-1 0 0,1 0 0,1 0 0,-4 14 0,3-10 0,1 0 0,0 1 0,1-1 0,1 1 0,0-1 0,0 1 0,1-1 0,0 1 0,4 11 0,-4-17 0,1 0 0,0-1 0,0 1 0,0-1 0,1 1 0,0-1 0,0 0 0,0 0 0,1 0 0,-1 0 0,1-1 0,1 0 0,-1 1 0,0-1 0,1-1 0,0 1 0,0-1 0,0 0 0,7 3 0,20 5-1365,-1-4-5461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4.028"/>
    </inkml:context>
    <inkml:brush xml:id="br0">
      <inkml:brushProperty name="width" value="0.05" units="cm"/>
      <inkml:brushProperty name="height" value="0.05" units="cm"/>
    </inkml:brush>
  </inkml:definitions>
  <inkml:trace contextRef="#ctx0" brushRef="#br0">171 247 24575,'-17'-49'0,"15"42"0,0 0 0,0 0 0,0 0 0,-1 0 0,0 0 0,0 1 0,-1 0 0,0-1 0,0 2 0,-5-7 0,8 10 0,0 2 0,0-1 0,-1 0 0,1 0 0,0 0 0,0 0 0,-1 1 0,1-1 0,0 1 0,-1-1 0,1 1 0,0-1 0,-1 1 0,1 0 0,-1 0 0,1-1 0,-1 1 0,1 0 0,-1 1 0,1-1 0,0 0 0,-3 1 0,2 0 0,-1 0 0,1 0 0,-1 0 0,1 1 0,-1-1 0,1 1 0,0-1 0,0 1 0,0 0 0,-4 4 0,0 2 0,1 0 0,0 0 0,0 0 0,0 1 0,-6 15 0,7-11 0,1-1 0,0 1 0,1-1 0,0 1 0,1 0 0,0 0 0,1-1 0,0 1 0,1 0 0,1 0 0,0 0 0,4 13 0,-3-17 0,0-1 0,0 1 0,1-1 0,0 0 0,0 0 0,1 0 0,0 0 0,1-1 0,-1 0 0,1 0 0,1 0 0,-1-1 0,1 0 0,0 0 0,1-1 0,-1 0 0,16 7 0,-11-6 0,1-2 0,0 0 0,-1 0 0,1-1 0,0-1 0,1 0 0,-1-1 0,0 0 0,1-1 0,-1-1 0,21-3 0,-18 1 0,0-1 0,0 0 0,0-1 0,0-1 0,-1-1 0,0 0 0,0-1 0,26-18 0,-30 17 0,0 1 0,-1-2 0,0 0 0,-1 0 0,0 0 0,0-1 0,-1-1 0,0 1 0,-1-1 0,9-23 0,-12 25 0,-1 0 0,0-1 0,0 0 0,-1 0 0,-1 0 0,0 0 0,0 0 0,-1 0 0,-1 0 0,0 0 0,0 0 0,-1 0 0,0 1 0,-7-17 0,6 17 0,-1 1 0,0 1 0,0-1 0,-1 1 0,0 0 0,-1 0 0,0 0 0,0 0 0,-1 1 0,1 0 0,-2 1 0,1 0 0,-1 0 0,-14-9 0,15 12 0,0-1 0,0 2 0,0-1 0,0 1 0,0 0 0,0 0 0,-1 1 0,1 0 0,0 0 0,-1 1 0,1 0 0,-1 0 0,1 1 0,-1 0 0,1 0 0,0 1 0,0 0 0,-1 0 0,-11 6 0,14-6-76,0 1 1,0 0-1,0 0 0,1 0 0,-1 0 0,1 1 0,0 0 0,0 0 1,0 0-1,1 0 0,-1 1 0,1-1 0,0 1 0,0 0 1,1 0-1,-1 0 0,-1 6 0,0 7-6750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4.370"/>
    </inkml:context>
    <inkml:brush xml:id="br0">
      <inkml:brushProperty name="width" value="0.05" units="cm"/>
      <inkml:brushProperty name="height" value="0.05" units="cm"/>
    </inkml:brush>
  </inkml:definitions>
  <inkml:trace contextRef="#ctx0" brushRef="#br0">8 35 24575,'0'-3'0,"0"-3"0,0-4 0,-3 0 0,0 4 0,2 7 0,4 7 0,2 9 0,3 9 0,3 9 0,2 6 0,-2 2 0,1 2 0,-2-1 0,1-4 0,-3-2 0,-2-5 0,-2-8-8191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4.711"/>
    </inkml:context>
    <inkml:brush xml:id="br0">
      <inkml:brushProperty name="width" value="0.05" units="cm"/>
      <inkml:brushProperty name="height" value="0.05" units="cm"/>
    </inkml:brush>
  </inkml:definitions>
  <inkml:trace contextRef="#ctx0" brushRef="#br0">197 121 24575,'10'-16'0,"-2"0"0,12-31 0,-13 30 0,-6 15 0,-1 1 0,1 0 0,-1-1 0,1 1 0,-1-1 0,1 1 0,-1 0 0,0-1 0,0 1 0,0-1 0,0 1 0,0-4 0,0 5 0,0 0 0,-1 0 0,1-1 0,0 1 0,0 0 0,0 0 0,-1 0 0,1-1 0,0 1 0,0 0 0,-1 0 0,1 0 0,0 0 0,-1-1 0,1 1 0,0 0 0,-1 0 0,1 0 0,0 0 0,0 0 0,-1 0 0,1 0 0,0 0 0,-1 0 0,1 0 0,0 0 0,-1 0 0,1 0 0,0 0 0,-1 1 0,1-1 0,0 0 0,0 0 0,-1 0 0,-34 22 0,32-20 0,-6 5 0,-138 109 0,142-112 0,0 1 0,1-1 0,0 1 0,0 1 0,0-1 0,-6 11 0,9-14 0,0 1 0,0-1 0,1 0 0,-1 0 0,1 0 0,-1 1 0,1-1 0,0 0 0,-1 0 0,1 1 0,1-1 0,-1 0 0,0 1 0,0-1 0,1 0 0,-1 0 0,1 0 0,0 1 0,0-1 0,0 0 0,0 0 0,2 4 0,2 0 0,1 1 0,0-1 0,0-1 0,0 1 0,1-1 0,0 0 0,-1 0 0,13 6 0,68 27 0,-64-29 0,131 50-1365,-82-31-5461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7.971"/>
    </inkml:context>
    <inkml:brush xml:id="br0">
      <inkml:brushProperty name="width" value="0.05" units="cm"/>
      <inkml:brushProperty name="height" value="0.05" units="cm"/>
    </inkml:brush>
  </inkml:definitions>
  <inkml:trace contextRef="#ctx0" brushRef="#br0">0 41 24575,'0'-1'0,"0"-1"0,0 1 0,0-1 0,1 0 0,-1 1 0,0-1 0,0 1 0,1-1 0,-1 1 0,1-1 0,0 1 0,-1-1 0,1 1 0,0 0 0,0-1 0,0 1 0,0 0 0,0 0 0,0 0 0,0 0 0,2-2 0,0 1 0,-1 1 0,1 0 0,0 0 0,-1 0 0,1 0 0,0 1 0,-1-1 0,1 1 0,0 0 0,0-1 0,4 2 0,7 0 0,-1 1 0,1 0 0,25 9 0,-34-10 0,411 156 0,-255-91 0,403 150 0,-550-211-455,0 0 0,20 3 0,-20-6-6371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18.421"/>
    </inkml:context>
    <inkml:brush xml:id="br0">
      <inkml:brushProperty name="width" value="0.05" units="cm"/>
      <inkml:brushProperty name="height" value="0.05" units="cm"/>
    </inkml:brush>
  </inkml:definitions>
  <inkml:trace contextRef="#ctx0" brushRef="#br0">1078 12 24575,'-1'-1'0,"-1"0"0,1 0 0,0 0 0,0 0 0,-1 0 0,1 0 0,0 1 0,-1-1 0,1 0 0,-1 1 0,1-1 0,-1 1 0,1 0 0,-1-1 0,1 1 0,-1 0 0,1 0 0,-1 0 0,0 0 0,1 0 0,-1 0 0,1 0 0,-1 1 0,1-1 0,-1 0 0,1 1 0,-1-1 0,1 1 0,-1 0 0,1 0 0,-3 1 0,-3 4 0,-1 0 0,1 0 0,0 0 0,-8 11 0,1-2 0,-122 119 0,-396 416 0,444-446 0,-108 164 0,185-254 342,6-9-684,3-6-1023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2.539"/>
    </inkml:context>
    <inkml:brush xml:id="br0">
      <inkml:brushProperty name="width" value="0.05" units="cm"/>
      <inkml:brushProperty name="height" value="0.05" units="cm"/>
    </inkml:brush>
  </inkml:definitions>
  <inkml:trace contextRef="#ctx0" brushRef="#br0">200 403 24575,'9'107'0,"-2"-48"0,18 423 0,0 6 0,-1-239 0,15 186 0,-38-421 0,-1-5 0,1 1 0,0-1 0,0 0 0,1 1 0,0-1 0,7 17 0,-8-25 0,-1 0 0,1 0 0,0 0 0,-1 0 0,1 0 0,0 0 0,0-1 0,0 1 0,0 0 0,0-1 0,0 1 0,0-1 0,0 1 0,0-1 0,0 1 0,0-1 0,0 0 0,0 1 0,1-1 0,-1 0 0,0 0 0,0 0 0,0 0 0,0 0 0,0 0 0,1 0 0,-1 0 0,0-1 0,0 1 0,0 0 0,2-1 0,5-2 0,-1 0 0,1-1 0,10-6 0,-8 5 0,35-17 0,0 3 0,1 2 0,2 1 0,89-16 0,202-9 0,-306 38 0,872-66-1188,58-6-117,-868 66 1240,449-57-254,-526 63 630,23-5 5,-38 7-200,-1 0-1,1 0 1,-1 0 0,1 0 0,-1 0-1,1 0 1,-1-1 0,0 1-1,0-1 1,0 1 0,4-5-1,-6 6-101,0-1 0,1 1-1,-1-1 1,0 1 0,0-1-1,0 1 1,0-1 0,0 1-1,1-1 1,-1 1 0,0-1-1,0 1 1,0-1 0,0 1 0,0-1-1,-1 1 1,1-1 0,0 1-1,0-1 1,0 1 0,0-1-1,0 1 1,-1-1 0,1 1-1,0-1 1,-1 1 0,1-1-1,0 1 1,-1 0 0,1-1-1,0 1 1,-1 0 0,1-1 0,0 1-1,-1 0 1,1-1 0,-1 1-1,1 0 1,-1 0 0,0-1-1,-24-10 272,20 9-269,-1 0-16,1-1 0,-1 1 0,1-1 0,0 0 0,-1 0 0,-6-7 0,10 8 0,0 0 0,1 0 0,-1-1 0,0 1 0,1-1 0,0 1 0,-1-1 0,1 1 0,0-1 0,0 0 0,1 0 0,-1 1 0,0-1 0,1 0 0,0 0 0,0-4 0,7-228 0,2 5 0,-17 72 0,-7 0 0,-55-249 0,58 365 0,-1 1 0,-3 1 0,-1 0 0,-2 0 0,-46-71 0,50 88 0,-5-7 0,-20-41 0,36 61 0,-1 0 0,2-1 0,-1 1 0,1-1 0,1 0 0,0 0 0,0 0 0,1-15 0,1 19 0,0 2 0,0 1 0,0 0 0,0-1 0,-1 1 0,1-1 0,-3-6 0,3 10 0,-1 0 0,1 0 0,-1 0 0,0 0 0,0-1 0,1 1 0,-1 0 0,0 0 0,0 0 0,0 1 0,0-1 0,0 0 0,0 0 0,-1 0 0,1 1 0,0-1 0,0 1 0,0-1 0,-1 1 0,1-1 0,0 1 0,0 0 0,-1-1 0,1 1 0,0 0 0,-3 0 0,-14 0 0,0 2 0,0-1 0,0 2 0,-22 6 0,-20 3 0,-652 56-928,451-48 729,-28 3 49,-1311 124-2076,1531-140 2388,26-4 394,-72 16 0,108-16-297,7-1 70,15 1 411,24-1 161,34-3-2266,-54 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5.061"/>
    </inkml:context>
    <inkml:brush xml:id="br0">
      <inkml:brushProperty name="width" value="0.05" units="cm"/>
      <inkml:brushProperty name="height" value="0.05" units="cm"/>
    </inkml:brush>
  </inkml:definitions>
  <inkml:trace contextRef="#ctx0" brushRef="#br0">317 22 24575,'1'-1'0,"-1"0"0,0 0 0,0 0 0,0 0 0,0 0 0,0 0 0,-1 0 0,1 0 0,0 0 0,0 0 0,-1 0 0,1 0 0,0 0 0,-1 0 0,1 1 0,-1-1 0,1 0 0,-1 0 0,-1-1 0,2 2 0,-1-1 0,0 1 0,1 0 0,-1 0 0,1 0 0,-1 0 0,0 0 0,1 0 0,-1 0 0,1 0 0,-1 0 0,0 0 0,1 0 0,-1 0 0,1 1 0,-1-1 0,0 0 0,1 0 0,-1 1 0,1-1 0,-1 0 0,1 0 0,-1 1 0,-3 2 0,0 1 0,0-1 0,0 1 0,1-1 0,-1 1 0,-2 5 0,-20 34 0,1 1 0,3 1 0,2 1 0,-28 94 0,21-36 0,-16 136 0,-1 250 0,31 3 0,23-150 0,-3-276 0,3 0 0,3 0 0,21 67 0,-21-98 0,2 1 0,1-2 0,2 0 0,1-1 0,2-1 0,1-1 0,2 0 0,1-2 0,1-1 0,1-1 0,2-2 0,0 0 0,2-2 0,1-2 0,1-1 0,1-1 0,0-1 0,1-3 0,1 0 0,1-3 0,0-1 0,1-1 0,0-2 0,0-2 0,61 3 0,17-8 0,-103-3 0,0-1 0,-1 1 0,1-2 0,-1 0 0,0 0 0,0-2 0,13-5 0,-6 2 0,31-10 0,10-4 0,555-299-405,-48 22 46,-456 248 359,2 5 0,3 5 0,1 5 0,1 4 0,220-27 0,-206 49 0,-1 5 0,1 6 0,0 5 0,0 7 0,-2 5 0,234 63 0,-272-51 0,-2 5 0,155 81 0,147 133 0,-374-235 8,13 8 129,1-1 0,58 30-1,-80-47-113,0 1 0,0-2 0,1 1 0,-1-2 1,1 1-1,-1-1 0,1-1 0,0 0 0,0-1 0,0 0 0,-1 0 0,1-1 0,0-1 0,13-3 0,-4-1-23,-1-2 0,0 0 0,-1-1 0,0-1 0,31-23 0,-9 3 0,43-45 0,215-249 0,-59 60 0,-170 195 0,129-99 0,-114 109 0,3 3 0,2 4 0,157-65 0,-96 59 0,253-61 0,-262 87 0,-5 1 0,145-52 0,-249 71 0,0-2 0,-1-1 0,-1-1 0,0-2 0,-1 0 0,-1-2 0,-1-2 0,-1 0 0,33-37 0,-57 58-76,-1-1 1,0 0-1,1 0 0,-1 1 0,0-1 0,0 0 0,0 0 0,0 0 1,-1 0-1,1 0 0,0 0 0,-1 0 0,1 0 0,-1 0 1,0 0-1,0-1 0,0-2 0,-2-7-6750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5.432"/>
    </inkml:context>
    <inkml:brush xml:id="br0">
      <inkml:brushProperty name="width" value="0.05" units="cm"/>
      <inkml:brushProperty name="height" value="0.05" units="cm"/>
    </inkml:brush>
  </inkml:definitions>
  <inkml:trace contextRef="#ctx0" brushRef="#br0">41 1 24575,'-40'0'0,"88"19"0,7-9 0,68 3 0,-67-9 0,69 15 0,-120-18 0,-1 0 0,0 0 0,0 0 0,0 0 0,0 1 0,0 0 0,0 0 0,-1 0 0,1 0 0,0 1 0,-1-1 0,6 6 0,-7-5 0,-1-1 0,1 1 0,-1 0 0,0-1 0,1 1 0,-1 0 0,0 0 0,-1 0 0,1-1 0,-1 1 0,1 0 0,-1 0 0,0 0 0,0 0 0,0 0 0,0 0 0,0 0 0,-1 0 0,-1 4 0,-18 106 0,-8 128 0,27-221 36,-16 167-1437,13-159-5425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6.470"/>
    </inkml:context>
    <inkml:brush xml:id="br0">
      <inkml:brushProperty name="width" value="0.05" units="cm"/>
      <inkml:brushProperty name="height" value="0.05" units="cm"/>
    </inkml:brush>
  </inkml:definitions>
  <inkml:trace contextRef="#ctx0" brushRef="#br0">8 1964 24575,'-1'0'0,"1"0"0,0 0 0,0 0 0,0 0 0,-1 0 0,1 0 0,0 0 0,0-1 0,-1 1 0,1 1 0,0-1 0,0 0 0,0 0 0,-1 0 0,1 0 0,0 0 0,0 0 0,0 0 0,-1 0 0,1 0 0,0 0 0,0 0 0,0 1 0,-1-1 0,1 0 0,0 0 0,0 0 0,0 0 0,0 0 0,0 1 0,-1-1 0,1 0 0,0 0 0,0 0 0,0 1 0,0-1 0,0 0 0,0 0 0,0 1 0,5 7 0,13 7 0,29 13 0,2-3 0,98 35 0,-60-26 0,101 38-164,2-9 0,3-8 1,2-8-1,386 40 0,-74-57 82,546-39 0,-749-10 82,-2-13 0,453-107 0,-576 88 0,-3-7 0,-2-9 0,-3-6 0,-4-8 0,277-181 0,-57 5-43,785-507-189,-713 498 861,23 46 0,-441 204-629,326-110 0,-313 111 0,1 3 0,1 2 0,-1 3 0,106-1 0,-80 11-1365,-69-3-5461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6.809"/>
    </inkml:context>
    <inkml:brush xml:id="br0">
      <inkml:brushProperty name="width" value="0.05" units="cm"/>
      <inkml:brushProperty name="height" value="0.05" units="cm"/>
    </inkml:brush>
  </inkml:definitions>
  <inkml:trace contextRef="#ctx0" brushRef="#br0">51 47 24575,'-3'-1'0,"0"1"0,0-1 0,0 0 0,0 0 0,0 0 0,0 0 0,1-1 0,-1 1 0,0-1 0,1 1 0,-1-1 0,1 0 0,0 0 0,-1 0 0,1 0 0,0-1 0,-2-3 0,3 6 0,1-1 0,0 1 0,0 0 0,0-1 0,0 1 0,0 0 0,0-1 0,0 1 0,0 0 0,0-1 0,0 1 0,0 0 0,0-1 0,0 1 0,0 0 0,0-1 0,0 1 0,0 0 0,0-1 0,0 1 0,0 0 0,1 0 0,-1-1 0,0 1 0,0 0 0,0-1 0,1 1 0,-1 0 0,0 0 0,0-1 0,1 1 0,-1 0 0,0 0 0,1-1 0,14-3 0,18 4 0,5 7 0,0 2 0,0 2 0,-1 1 0,52 24 0,-80-32 0,3 1 0,0 0 0,0 1 0,-1 0 0,14 10 0,-24-15 0,1 0 0,0 1 0,-1-1 0,1 0 0,-1 1 0,1-1 0,-1 1 0,0-1 0,1 1 0,-1 0 0,0 0 0,0-1 0,0 1 0,0 0 0,-1 0 0,1 0 0,0 0 0,-1 0 0,0 0 0,1 0 0,-1 0 0,0 0 0,0 0 0,0 0 0,0 0 0,0 0 0,-1 0 0,1 1 0,-1-1 0,1 0 0,-1-1 0,0 1 0,1 0 0,-2 2 0,-7 7 0,1-1 0,-1 0 0,0-1 0,-1 1 0,0-2 0,-1 0 0,-22 14 0,3-1 0,-74 56-1365,54-39-5461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3.803"/>
    </inkml:context>
    <inkml:brush xml:id="br0">
      <inkml:brushProperty name="width" value="0.05" units="cm"/>
      <inkml:brushProperty name="height" value="0.05" units="cm"/>
    </inkml:brush>
  </inkml:definitions>
  <inkml:trace contextRef="#ctx0" brushRef="#br0">3 230 24575,'-1'-66'0,"-1"27"0,5-56 0,-3 94 0,0 1 0,0 0 0,0 0 0,0 0 0,0 0 0,0 0 0,0-1 0,0 1 0,0 0 0,0 0 0,0 0 0,0 0 0,0 0 0,0-1 0,0 1 0,0 0 0,0 0 0,0 0 0,0 0 0,1 0 0,-1 0 0,0-1 0,0 1 0,0 0 0,0 0 0,0 0 0,0 0 0,0 0 0,0 0 0,0 0 0,1 0 0,-1-1 0,0 1 0,0 0 0,0 0 0,0 0 0,0 0 0,0 0 0,1 0 0,-1 0 0,0 0 0,0 0 0,0 0 0,0 0 0,0 0 0,1 0 0,-1 0 0,0 0 0,6 7 0,6 16 0,-12-22 0,53 100 0,4 11 0,-56-108 0,2 2 0,0 0 0,0 1 0,8 10 0,-11-17 0,1 1 0,-1 0 0,0-1 0,1 1 0,-1-1 0,1 1 0,-1-1 0,1 1 0,-1-1 0,1 1 0,-1-1 0,1 0 0,-1 1 0,1-1 0,0 0 0,-1 1 0,1-1 0,-1 0 0,1 0 0,0 1 0,-1-1 0,1 0 0,0 0 0,-1 0 0,1 0 0,0 0 0,-1 0 0,1 0 0,0 0 0,-1 0 0,1 0 0,0-1 0,-1 1 0,1 0 0,0 0 0,-1-1 0,1 1 0,-1 0 0,1-1 0,-1 1 0,1 0 0,0-1 0,-1 1 0,0-1 0,1 1 0,-1-1 0,1 1 0,-1-1 0,1 1 0,-1-1 0,1 0 0,10-21 0,0 1 0,-1-1 0,-1-1 0,11-46 0,-13 45 0,27-92-1365,-29 105-5461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8.990"/>
    </inkml:context>
    <inkml:brush xml:id="br0">
      <inkml:brushProperty name="width" value="0.05" units="cm"/>
      <inkml:brushProperty name="height" value="0.05" units="cm"/>
    </inkml:brush>
  </inkml:definitions>
  <inkml:trace contextRef="#ctx0" brushRef="#br0">162 0 24575,'-2'0'0,"1"0"0,0 1 0,0-1 0,0 0 0,0 0 0,0 0 0,-1 1 0,1-1 0,0 1 0,0-1 0,0 1 0,0-1 0,0 1 0,0 0 0,0-1 0,0 1 0,1 0 0,-1 0 0,0 0 0,0-1 0,0 1 0,1 0 0,-1 0 0,1 0 0,-1 0 0,1 0 0,-1 0 0,1 1 0,-1 0 0,-1 5 0,1 0 0,0-1 0,0 1 0,1 8 0,-1-1 0,-95 877 0,84-827 0,5-29 0,1 0 0,-1 37 0,7-70 0,0 0 0,0 0 0,0 0 0,0 0 0,0 0 0,1 0 0,-1 0 0,0 0 0,1 0 0,0-1 0,-1 1 0,1 0 0,0 0 0,0-1 0,0 1 0,0 0 0,0-1 0,1 1 0,-1-1 0,0 1 0,1-1 0,-1 0 0,1 1 0,-1-1 0,1 0 0,-1 0 0,1 0 0,0 0 0,0-1 0,2 2 0,4 0 0,1-1 0,-1 0 0,1 0 0,0 0 0,14-2 0,-7 1 0,1827 4-1011,-1738-1 974,221-3-301,-316 0 338,-3 0 0,1-1 0,0 1 0,0-1 0,0 0 0,-1-1 0,1 0 0,-1 0 0,12-5 0,-19 7-49,1-1-1,-1 1 1,1-1 0,0 1-1,-1-1 1,1 1 0,-1-1 0,1 1-1,-1-1 1,1 1 0,-1-1-1,0 0 1,1 1 0,-1-1-1,0 0 1,1 1 0,-1-1-1,0 0 1,0 1 0,0-1-1,1 0 1,-1-1 0,-5-13-5622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29.589"/>
    </inkml:context>
    <inkml:brush xml:id="br0">
      <inkml:brushProperty name="width" value="0.05" units="cm"/>
      <inkml:brushProperty name="height" value="0.05" units="cm"/>
    </inkml:brush>
  </inkml:definitions>
  <inkml:trace contextRef="#ctx0" brushRef="#br0">88 162 24575,'-21'-20'0,"11"11"0,1 0 0,0 0 0,0-1 0,1 0 0,-8-15 0,15 25 0,0-1 0,1 0 0,-1 0 0,1 0 0,-1 0 0,1 0 0,0 0 0,-1 0 0,1 0 0,0 0 0,0 0 0,0 0 0,-1 0 0,1 0 0,0 0 0,0 0 0,0 0 0,1 0 0,-1 0 0,0 0 0,0 0 0,1 0 0,-1 0 0,0 0 0,1 0 0,-1 1 0,1-1 0,-1 0 0,1 0 0,-1 0 0,1 0 0,0 1 0,0-1 0,-1 0 0,1 1 0,0-1 0,0 0 0,0 1 0,-1-1 0,2 0 0,4-1 0,1 0 0,-1 0 0,0 0 0,0 1 0,9-2 0,-13 3 0,119-13-16,183 5 0,-209 8-131,917 9-2402,-68 0 2132,-928-10 523,-9 1 131,0 0-1,1 0 1,-1 0-1,11 3 1,-16-3-165,0 1 1,-1-1-1,1 1 1,0-1-1,-1 1 1,1 0-1,-1 0 1,1 0 0,-1 0-1,1 0 1,-1 0-1,0 0 1,0 0-1,0 1 1,1-1 0,-1 0-1,0 1 1,0-1-1,-1 1 1,1-1-1,0 1 1,0 0-1,0 2 1,20 75-54,-4 0 0,-3 1 1,-3 0-1,-4 1 0,-6 132 0,-29 334-19,27-530 0,1 6 0,-1 0 0,-2 0 0,-6 32 0,8-55 9,1 1 0,0-1 0,-1 0 0,1 1 0,-1-1 0,1 1 0,0-1 0,-1 0 0,1 0 0,-1 1 0,1-1 0,-1 0 0,1 0 0,-1 1 0,1-1 0,-1 0 0,0 0 0,1 0 0,-1 0 0,1 0 0,-1 0 0,1 0 0,-1 0 0,0 0 0,1 0 0,-1 0 0,1 0 0,-1 0 0,1-1 0,-1 1 0,1 0 0,-1 0 0,1-1 0,-1 1 0,0-1 0,-24-11-786,21 9-135,-18-8-5914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0.221"/>
    </inkml:context>
    <inkml:brush xml:id="br0">
      <inkml:brushProperty name="width" value="0.05" units="cm"/>
      <inkml:brushProperty name="height" value="0.05" units="cm"/>
    </inkml:brush>
  </inkml:definitions>
  <inkml:trace contextRef="#ctx0" brushRef="#br0">2 366 24575,'-1'-5'0,"3"18"0,5 24 0,-1 1 0,-2 1 0,-2-1 0,-4 59 0,1-35 0,2-41 0,-1-15 0,1 0 0,-1 0 0,0 0 0,0-1 0,-1 1 0,1 0 0,-1 0 0,-1 0 0,1-1 0,-3 7 0,1-13 0,0-7 0,1-10 0,0-25 0,2 0 0,8-52 0,19-85 0,-26 174 0,2-11 0,6-40 0,2 1 0,3 1 0,25-68 0,-36 116 0,0 1 0,0 1 0,0-1 0,0 0 0,1 1 0,0 0 0,0 0 0,1 0 0,-1 0 0,8-5 0,-10 9 0,0 0 0,-1 0 0,1 0 0,0 0 0,0 0 0,0 1 0,0-1 0,0 1 0,0-1 0,1 1 0,-1 0 0,0 0 0,0-1 0,0 2 0,0-1 0,0 0 0,0 0 0,0 1 0,1-1 0,-1 1 0,0-1 0,0 1 0,0 0 0,-1 0 0,1 0 0,0 0 0,0 0 0,0 1 0,-1-1 0,1 0 0,-1 1 0,1-1 0,-1 1 0,3 3 0,2 2 0,-1 0 0,1 0 0,-1 1 0,-1-1 0,0 1 0,0 0 0,0 1 0,-1-1 0,0 1 0,-1-1 0,0 1 0,0 0 0,-1 0 0,0-1 0,0 1 0,-1 0 0,-1 0 0,1 0 0,-1 0 0,-1 0 0,0 0 0,0-1 0,-1 1 0,1 0 0,-9 14 0,6-14 0,0 0 0,0-1 0,0 1 0,-1-1 0,-1 0 0,1-1 0,-1 0 0,-1 0 0,1 0 0,-1-1 0,0 0 0,-1-1 0,1 0 0,-1 0 0,0 0 0,0-1 0,-1-1 0,1 0 0,-1 0 0,0-1 0,0 0 0,-19 1 0,8-4-1365,6-3-5461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1.090"/>
    </inkml:context>
    <inkml:brush xml:id="br0">
      <inkml:brushProperty name="width" value="0.05" units="cm"/>
      <inkml:brushProperty name="height" value="0.05" units="cm"/>
    </inkml:brush>
  </inkml:definitions>
  <inkml:trace contextRef="#ctx0" brushRef="#br0">0 0 24575,'5'1'0,"-1"0"0,0 1 0,0-1 0,0 1 0,0 0 0,0 0 0,-1 0 0,1 0 0,6 6 0,4 1 0,4 2 0,0 1 0,0 1 0,-1 0 0,-1 1 0,-1 1 0,26 30 0,-35-36 0,1 1 0,-1-1 0,-1 1 0,1 0 0,-2 0 0,1 1 0,-2 0 0,1-1 0,-1 1 0,-1 0 0,0 1 0,-1-1 0,0 0 0,-1 20 0,-1-25 0,0-1 0,0 1 0,0-1 0,-1 1 0,0-1 0,0 0 0,0 1 0,-1-1 0,0 0 0,0-1 0,0 1 0,0 0 0,-1-1 0,-5 6 0,7-8 0,-1 1 0,0-1 0,0 0 0,0 1 0,0-1 0,0-1 0,-1 1 0,1 0 0,0-1 0,-1 1 0,1-1 0,-1 0 0,0-1 0,1 1 0,-1 0 0,0-1 0,1 0 0,-1 0 0,0 0 0,0 0 0,1-1 0,-8-1 0,9 1 0,0 1 0,1-1 0,-1 0 0,0 0 0,0 1 0,1-1 0,-1-1 0,0 1 0,1 0 0,-1 0 0,1-1 0,0 1 0,-1 0 0,1-1 0,0 0 0,0 1 0,0-1 0,-2-3 0,2 2 0,0-1 0,0 0 0,1 1 0,-1-1 0,1 1 0,-1-1 0,1 0 0,0 1 0,1-7 0,1-1 0,0 0 0,1 0 0,1 0 0,0 0 0,7-16 0,0 6 0,1 1 0,1 0 0,1 0 0,0 1 0,2 1 0,0 1 0,1 0 0,0 1 0,1 0 0,37-22 0,-52 36 0,0 0 0,0 1 0,0-1 0,0 1 0,0 0 0,0 0 0,0 0 0,0 0 0,0 1 0,1-1 0,-1 1 0,0 0 0,7 0 0,-6 1 0,0 0 0,0 1 0,1-1 0,-1 1 0,-1 0 0,1 0 0,0 1 0,0-1 0,5 6 0,-1-2 0,0 0 0,0-1 0,0 0 0,9 4 0,-13-8 0,-1 0 0,0 1 0,1-1 0,-1 0 0,1-1 0,-1 1 0,0-1 0,1 1 0,0-1 0,-1 0 0,1 0 0,-1-1 0,1 1 0,3-2 0,-1-1 0,-6 0 0,-1 3 0,1 0 0,-1 0 0,0 0 0,1 0 0,-1 0 0,0 0 0,1 0 0,-1 0 0,1 0 0,-1 0 0,0 0 0,1 0 0,-1 1 0,1-1 0,-1 0 0,0 0 0,1 1 0,-1-1 0,0 1 0,-4 2 0,1 1 0,0 0 0,0 1 0,0-1 0,0 1 0,1-1 0,-1 1 0,1 0 0,1 0 0,-1 1 0,-2 6 0,-1 4 0,1 0 0,-6 28 0,10-40 0,0 1 0,1 0 0,0 0 0,0-1 0,0 1 0,0 0 0,1 0 0,0-1 0,0 1 0,0 0 0,0-1 0,1 1 0,3 7 0,-4-10 0,0-1 0,0 1 0,1-1 0,-1 1 0,0-1 0,0 0 0,1 0 0,-1 1 0,0-1 0,1 0 0,-1 0 0,1-1 0,0 1 0,-1 0 0,1 0 0,2 0 0,-2-1 0,1 0 0,-1 1 0,1-1 0,-1 0 0,1-1 0,-1 1 0,1 0 0,-1-1 0,1 1 0,-1-1 0,0 0 0,1 0 0,-1 0 0,4-2 0,0-1 0,0-1 0,0 1 0,0-1 0,0-1 0,-1 1 0,1-1 0,-2 0 0,1 0 0,-1-1 0,1 1 0,-2-1 0,1 0 0,-1 0 0,4-14 0,-5 15 0,0 0 0,-1 0 0,0-1 0,0 1 0,0 0 0,-1 0 0,0-1 0,-2-9 0,2 13 0,-1-1 0,0 0 0,0 1 0,0-1 0,-1 1 0,1 0 0,-1-1 0,0 1 0,0 0 0,0 0 0,0 0 0,0 0 0,-1 1 0,1-1 0,-4-2 0,3 4 0,1-1 0,0 1 0,-1 0 0,1 0 0,-1 0 0,0 1 0,1-1 0,-1 1 0,1-1 0,-1 1 0,0 0 0,1 0 0,-1 0 0,0 0 0,0 0 0,1 1 0,-1-1 0,1 1 0,-1 0 0,1 0 0,-1 0 0,1 0 0,-1 0 0,1 1 0,0-1 0,-1 1 0,1-1 0,0 1 0,0 0 0,0 0 0,0 0 0,1 0 0,-1 0 0,1 0 0,-1 0 0,1 0 0,0 1 0,-1-1 0,1 1 0,0-1 0,1 1 0,-1-1 0,0 4 0,1-5 0,0 0 0,0 1 0,0-1 0,0 0 0,0 0 0,1 1 0,-1-1 0,0 0 0,1 0 0,-1 0 0,1 0 0,-1 0 0,1 0 0,0 0 0,-1 0 0,1 0 0,0 0 0,0 0 0,0 0 0,-1 0 0,2 0 0,1 1 0,0 0 0,0 0 0,0-1 0,0 0 0,0 0 0,0 1 0,6 0 0,3 0 0,0-1 0,0 0 0,16-1 0,-12 0 0,0-1 0,-1-1 0,1-1 0,25-7 0,-34 8 0,-1-1 0,1 1 0,-1-1 0,0 0 0,0-1 0,0 0 0,-1 1 0,1-2 0,-1 1 0,0-1 0,0 1 0,0-2 0,4-5 0,-9 10 0,0 1 0,0 0 0,0 0 0,1 0 0,-1 0 0,0 0 0,0-1 0,0 1 0,0 0 0,0 0 0,0 0 0,0 0 0,0 0 0,0 0 0,1-1 0,-1 1 0,0 0 0,0 0 0,0 0 0,0 0 0,0 0 0,1 0 0,-1 0 0,0 0 0,0 0 0,0 0 0,0 0 0,1 0 0,-1 0 0,0 0 0,0 0 0,0 0 0,0 0 0,0 0 0,1 0 0,-1 0 0,0 0 0,0 0 0,0 0 0,1 0 0,2 8 0,2 21 0,-4-19 0,17 96 0,12 103 0,-30-199 0,0-1 0,0 0 0,-1 1 0,0-1 0,-1 0 0,0 0 0,0 0 0,-1 0 0,0 0 0,-1-1 0,-5 11 0,7-16 0,0 1 0,-1-1 0,1 0 0,-1 0 0,1 0 0,-1 0 0,0 0 0,0-1 0,0 1 0,-1-1 0,1 0 0,-1 0 0,1 0 0,-1 0 0,0 0 0,1-1 0,-1 0 0,0 0 0,0 0 0,0 0 0,0-1 0,0 1 0,0-1 0,0 0 0,0 0 0,0-1 0,-8-1 0,-21-8-1365,3-5-5461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1.415"/>
    </inkml:context>
    <inkml:brush xml:id="br0">
      <inkml:brushProperty name="width" value="0.05" units="cm"/>
      <inkml:brushProperty name="height" value="0.05" units="cm"/>
    </inkml:brush>
  </inkml:definitions>
  <inkml:trace contextRef="#ctx0" brushRef="#br0">0 48 24575,'3'-2'0,"3"-2"0,4-2 0,3-1 0,-2-1 0,2 1 0,0 0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2.349"/>
    </inkml:context>
    <inkml:brush xml:id="br0">
      <inkml:brushProperty name="width" value="0.05" units="cm"/>
      <inkml:brushProperty name="height" value="0.05" units="cm"/>
    </inkml:brush>
  </inkml:definitions>
  <inkml:trace contextRef="#ctx0" brushRef="#br0">0 408 24575,'0'-4'0,"0"0"0,1 0 0,0 0 0,-1 0 0,1 0 0,0 0 0,1 0 0,-1 0 0,1 0 0,0 1 0,0-1 0,0 1 0,0-1 0,0 1 0,1 0 0,0 0 0,0 0 0,0 0 0,0 0 0,0 0 0,0 1 0,1 0 0,-1 0 0,4-2 0,-6 3 0,0 1 0,-1 0 0,1 0 0,-1-1 0,1 1 0,0 0 0,-1 0 0,1 0 0,0 0 0,-1 0 0,1 0 0,0 0 0,-1 0 0,1 0 0,-1 0 0,1 0 0,0 0 0,-1 1 0,1-1 0,0 0 0,-1 0 0,1 1 0,-1-1 0,1 0 0,-1 1 0,1 0 0,10 17 0,-1 31 0,-9-42 0,32 546 0,-29-387 0,-4-160 0,0 3 0,1-1 0,-1 1 0,1-1 0,5 16 0,-6-22 0,1 0 0,0 0 0,0 0 0,0-1 0,0 1 0,0 0 0,0 0 0,0-1 0,0 1 0,1-1 0,-1 1 0,1-1 0,-1 1 0,1-1 0,0 0 0,-1 0 0,1 0 0,0 0 0,0 0 0,0 0 0,0-1 0,0 1 0,-1 0 0,1-1 0,4 1 0,14-1 0,-1 0 0,1-1 0,-1-1 0,34-8 0,-10 2 0,137-16-184,302-1 0,182 47-282,-530-16 445,128 8 21,441 11 0,-677-25 0,-8 1 0,-1-1 0,1-1 0,-1-1 0,0 0 0,22-6 0,-38 8 8,0 0-1,0-1 1,0 1-1,0 0 1,0 0-1,0-1 0,0 1 1,0-1-1,0 1 1,-1-1-1,1 1 1,0-1-1,0 0 1,0 1-1,0-1 1,-1 0-1,1 1 1,0-1-1,-1 0 1,1 0-1,0 0 0,-1 0 1,1 0-1,-1 0 1,0 0-1,1 0 1,-1 0-1,0 0 1,1 0-1,-1 0 1,0 0-1,0 0 1,0 0-1,0 0 1,0 0-1,0 0 0,0 0 1,0 0-1,-1 0 1,1 0-1,0 0 1,-1 0-1,1 0 1,-1 0-1,1 0 1,-1 0-1,0-1 1,-4-5 85,0 0 1,-1 0 0,0 0 0,-11-9-1,9 8-65,-4-4-28,1 0 0,1-1 0,0-1 0,1 1 0,0-2 0,1 1 0,1-1 0,-8-21 0,8 14 0,0-1 0,2-1 0,1 1 0,0-1 0,1-28 0,4-1 0,2 0 0,3 1 0,2-1 0,22-78 0,20-20 0,-32 103 0,-2-2 0,15-73 0,-30 119 0,0-1 0,-1 0 0,1 1 0,-1-1 0,0 1 0,-1-1 0,-1-7 0,2 10 0,-1 0 0,1 1 0,-1-1 0,0 1 0,0-1 0,0 1 0,0-1 0,0 1 0,0 0 0,0-1 0,0 1 0,-1 0 0,1 0 0,0 0 0,-1 0 0,1 0 0,-1 0 0,1 0 0,-1 1 0,0-1 0,1 1 0,-1-1 0,-2 0 0,-20-3 0,0 0 0,-1 2 0,1 1 0,-38 2 0,12 0 0,-1734 89-1061,1739-86 1061,-261 35 0,302-38 0,0-1 0,-1 1 0,1 0 0,0 0 0,0 0 0,0 1 0,0 0 0,0-1 0,0 1 0,0 0 0,-7 6 0,11-8-10,0 0 0,0 1 0,-1-1-1,1 0 1,0 1 0,0-1 0,-1 0-1,1 1 1,0-1 0,0 1 0,0-1 0,-1 1-1,1-1 1,0 0 0,0 1 0,0-1-1,0 1 1,0-1 0,0 1 0,0-1-1,0 1 1,0-1 0,0 0 0,0 1-1,1-1 1,-1 1 0,0-1 0,0 1-1,0-1 1,0 0 0,1 1 0,-1-1 0,0 0-1,0 1 1,1-1 0,-1 0 0,0 1-1,1-1 1,-1 0 0,0 1 0,1-1-1,-1 0 1,1 0 0,-1 1 0,0-1-1,1 0 1,11 6-6639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2.832"/>
    </inkml:context>
    <inkml:brush xml:id="br0">
      <inkml:brushProperty name="width" value="0.05" units="cm"/>
      <inkml:brushProperty name="height" value="0.05" units="cm"/>
    </inkml:brush>
  </inkml:definitions>
  <inkml:trace contextRef="#ctx0" brushRef="#br0">108 292 24575,'-1'0'0,"0"0"0,1 0 0,-1 1 0,0-1 0,1 0 0,-1 1 0,0-1 0,1 1 0,-1-1 0,1 1 0,-1-1 0,1 1 0,-1-1 0,1 1 0,-1 0 0,1-1 0,-1 1 0,1 0 0,0-1 0,-1 1 0,1 0 0,0 1 0,-8 20 0,7-16 0,-59 252 0,44-175 0,17-100 0,-1 1 0,-2-29 0,-1 16 0,2 2 0,-4-196 0,6 194 0,2 0 0,1 0 0,1 1 0,2-1 0,16-44 0,-20 65 0,1 0 0,-1 0 0,2 0 0,-1 1 0,1 0 0,0 0 0,0 0 0,9-8 0,-11 12 0,0 1 0,0-1 0,1 1 0,-1 0 0,1 0 0,-1 1 0,1-1 0,-1 0 0,1 1 0,0 0 0,0 0 0,0 0 0,0 1 0,0-1 0,-1 1 0,1 0 0,0 0 0,0 0 0,0 1 0,6 0 0,-2 2 0,0-1 0,1 1 0,-1 1 0,0-1 0,-1 1 0,1 1 0,-1 0 0,0 0 0,0 0 0,0 1 0,-1-1 0,0 2 0,0-1 0,0 1 0,-1 0 0,0 0 0,0 0 0,-1 1 0,0 0 0,3 9 0,-4-11 0,0 1 0,-1 0 0,0 0 0,0 0 0,-1 0 0,0 0 0,0 0 0,-1 0 0,0 1 0,0-1 0,0 0 0,-1 0 0,0 0 0,-1 0 0,1 0 0,-2 0 0,1 0 0,-1 0 0,1-1 0,-2 1 0,1-1 0,-1 0 0,0 0 0,-8 9 0,2-5-105,-1-1 0,0 0 0,-1 0 0,1-1 0,-2-1 0,1 0 0,-1-1 0,0 0 0,-1-1 0,1 0 0,-1-1 0,-26 4 0,24-7-6721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3.639"/>
    </inkml:context>
    <inkml:brush xml:id="br0">
      <inkml:brushProperty name="width" value="0.05" units="cm"/>
      <inkml:brushProperty name="height" value="0.05" units="cm"/>
    </inkml:brush>
  </inkml:definitions>
  <inkml:trace contextRef="#ctx0" brushRef="#br0">1 1 24575,'6'0'0,"0"1"0,-1 0 0,1 0 0,0 0 0,0 1 0,-1 0 0,1 0 0,5 4 0,45 26 0,-40-21 0,72 49 0,-79-53 0,1 1 0,-2 0 0,1 1 0,-1 0 0,0 0 0,10 18 0,-16-25 0,-1 0 0,0 0 0,0 1 0,0-1 0,0 0 0,0 1 0,0-1 0,-1 1 0,1 0 0,-1-1 0,0 1 0,1-1 0,-1 1 0,0-1 0,-1 1 0,1 0 0,0-1 0,-1 1 0,1-1 0,-3 4 0,2-2 0,-1-1 0,0-1 0,0 1 0,0 0 0,-1 0 0,1-1 0,-1 0 0,1 1 0,-1-1 0,0 0 0,0 0 0,0 0 0,-5 2 0,0-1 0,0 0 0,-1 0 0,1 0 0,-1-1 0,0-1 0,0 1 0,1-1 0,-1-1 0,0 1 0,0-2 0,-10 0 0,16 0 0,1 1 0,-1-1 0,1 0 0,-1 1 0,1-1 0,-1 0 0,1 0 0,0-1 0,0 1 0,-1 0 0,1-1 0,0 1 0,0-1 0,0 0 0,1 0 0,-1 1 0,0-1 0,1 0 0,-1-1 0,-1-2 0,2 3 0,1 0 0,-1-1 0,1 1 0,0 0 0,-1-1 0,1 1 0,0 0 0,0-1 0,0 1 0,1 0 0,-1 0 0,1-1 0,-1 1 0,1 0 0,0 0 0,-1 0 0,1-1 0,1 1 0,-1 0 0,0 0 0,0 1 0,3-4 0,7-8 0,0 1 0,1 1 0,0 0 0,1 1 0,0 0 0,1 1 0,0 0 0,29-13 0,-10 8 0,0 2 0,1 1 0,38-7 0,23 4 0,-76 12 0,-18 2 0,0 0 0,-1 0 0,1 0 0,0 0 0,0 0 0,-1 0 0,1 0 0,0 0 0,-1 0 0,1 0 0,0 0 0,0 0 0,-1 1 0,1-1 0,0 0 0,-1 0 0,1 1 0,-1-1 0,1 0 0,0 1 0,0 0 0,-1-1 0,0 1 0,0-1 0,0 1 0,0-1 0,1 1 0,-1-1 0,0 1 0,0-1 0,0 1 0,0-1 0,0 1 0,0-1 0,0 1 0,0-1 0,-1 1 0,1-1 0,0 1 0,0-1 0,0 1 0,-1 0 0,-20 31 0,12-20 0,4-3 0,0-1 0,1 0 0,0 1 0,0 0 0,1 0 0,0 0 0,-2 14 0,5-20 0,0-1 0,-1 1 0,1-1 0,0 1 0,0-1 0,1 1 0,-1-1 0,0 1 0,1-1 0,0 0 0,-1 1 0,1-1 0,0 0 0,0 1 0,0-1 0,1 0 0,-1 0 0,0 0 0,1 0 0,-1 0 0,1 0 0,0 0 0,0-1 0,0 1 0,0 0 0,0-1 0,0 0 0,0 1 0,0-1 0,0 0 0,1 0 0,-1 0 0,5 0 0,4 2 0,0-1 0,0 0 0,1-1 0,-1 0 0,21-2 0,-25 1 0,0-1 0,1 0 0,-1 0 0,0-1 0,0 0 0,0 0 0,0 0 0,0-1 0,12-8 0,-17 10 0,1-1 0,-1 1 0,-1-1 0,1 0 0,0 0 0,0 0 0,-1 0 0,1 0 0,-1 0 0,1 0 0,-1 0 0,0-1 0,0 1 0,0 0 0,0-1 0,0 1 0,-1-1 0,1 1 0,-1-1 0,0 0 0,1 1 0,-1-1 0,-1 1 0,1-1 0,0 0 0,0 1 0,-1-1 0,0 1 0,-1-5 0,0 3 0,0-1 0,0 0 0,-1 1 0,1-1 0,-1 1 0,0 0 0,0 0 0,-1 0 0,0 0 0,1 0 0,-1 1 0,0 0 0,-8-5 0,5 4 0,-1 0 0,0 1 0,0 0 0,0 0 0,0 1 0,0 0 0,-1 1 0,1-1 0,-9 1 0,16 3 0,8 1 0,11 4 0,10-3 0,1-2 0,46-1 0,4 0 0,-77-1 0,0 0 0,-1 1 0,1-1 0,-1 0 0,1 1 0,-1-1 0,1 1 0,-1-1 0,1 1 0,-1-1 0,1 1 0,-1 0 0,0 0 0,1 0 0,-1 0 0,0 0 0,0 0 0,0 0 0,0 0 0,0 1 0,0-1 0,0 0 0,0 1 0,0-1 0,-1 0 0,1 1 0,-1-1 0,1 1 0,-1-1 0,1 1 0,-1 0 0,0-1 0,0 3 0,1 5 0,-1 1 0,0 0 0,-1-1 0,-3 15 0,1-6 0,-5 75 0,7-61 0,-1-1 0,-2 1 0,-2 0 0,-9 30 0,14-58 19,-1 0 0,1 0 0,-1 0 0,0 0 0,0-1 0,0 1 0,-1-1 0,1 1 0,-1-1 0,0 0 0,0 0 0,0 0 0,0 0 0,-1-1 0,1 1 0,-1-1 0,-6 4 0,5-5-133,0 1 0,1-1 0,-1 0 0,0 0 1,0 0-1,0-1 0,1 0 0,-1 0 1,0 0-1,0-1 0,0 1 0,0-1 1,0 0-1,-8-4 0,-15-6-6712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3.997"/>
    </inkml:context>
    <inkml:brush xml:id="br0">
      <inkml:brushProperty name="width" value="0.05" units="cm"/>
      <inkml:brushProperty name="height" value="0.05" units="cm"/>
    </inkml:brush>
  </inkml:definitions>
  <inkml:trace contextRef="#ctx0" brushRef="#br0">1 39 24575,'2'-2'0,"5"-2"0,3 0 0,0-1 0,-2-3 0,1-1 0,-5 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5.458"/>
    </inkml:context>
    <inkml:brush xml:id="br0">
      <inkml:brushProperty name="width" value="0.05" units="cm"/>
      <inkml:brushProperty name="height" value="0.05" units="cm"/>
    </inkml:brush>
  </inkml:definitions>
  <inkml:trace contextRef="#ctx0" brushRef="#br0">1 15 24575,'0'-3'0,"0"-4"0,0 3 0,0 4 0,0 5 0,0 7 0,3 7 0,0 6 0,0 4 0,0 2 0,2 2 0,0-2 0,-1-1 0,-1-3 0,-1-3 0,-1-6-8191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4.327"/>
    </inkml:context>
    <inkml:brush xml:id="br0">
      <inkml:brushProperty name="width" value="0.05" units="cm"/>
      <inkml:brushProperty name="height" value="0.05" units="cm"/>
    </inkml:brush>
  </inkml:definitions>
  <inkml:trace contextRef="#ctx0" brushRef="#br0">32 45 24575,'0'-3'0,"-3"-3"0,-4-4 0,0-3 0,1 4 0,1 6 0,2 9 0,3 11 0,6 12 0,4 11 0,2 7 0,1 10 0,-1 6 0,-1 0 0,-3-11-8191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5.798"/>
    </inkml:context>
    <inkml:brush xml:id="br0">
      <inkml:brushProperty name="width" value="0.05" units="cm"/>
      <inkml:brushProperty name="height" value="0.05" units="cm"/>
    </inkml:brush>
  </inkml:definitions>
  <inkml:trace contextRef="#ctx0" brushRef="#br0">39 254 24575,'-2'-58'0,"1"28"0,1-1 0,6-48 0,-6 76 0,1 1 0,-1-1 0,1 1 0,-1-1 0,1 1 0,0-1 0,0 1 0,0 0 0,0-1 0,0 1 0,1 0 0,-1 0 0,1 0 0,0 0 0,-1 0 0,1 0 0,0 0 0,0 0 0,0 1 0,0-1 0,1 1 0,-1 0 0,0-1 0,5-1 0,-2 3 0,-1-1 0,1 0 0,0 1 0,0 0 0,0 0 0,-1 0 0,1 1 0,0-1 0,0 1 0,-1 0 0,1 1 0,7 2 0,3 2 0,-1 1 0,1 0 0,21 15 0,-31-19 0,-1 0 0,1 0 0,-1 1 0,0 0 0,0 0 0,0 0 0,-1 0 0,0 0 0,1 1 0,-1 0 0,-1 0 0,1-1 0,-1 1 0,3 7 0,-5-10 0,0 0 0,1 0 0,-1 0 0,0 0 0,0 0 0,0 0 0,0 0 0,-1 1 0,1-1 0,0 0 0,-1 0 0,0 0 0,1 0 0,-1-1 0,0 1 0,0 0 0,0 0 0,-2 2 0,1-1 0,-1 1 0,-1-1 0,1 0 0,0 0 0,-1 0 0,0 0 0,-7 4 0,-5 0 0,1 0 0,-1-1 0,-23 5 0,13-3-341,0-2 0,-1-1-1,-32 2 1,40-7-6485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6.127"/>
    </inkml:context>
    <inkml:brush xml:id="br0">
      <inkml:brushProperty name="width" value="0.05" units="cm"/>
      <inkml:brushProperty name="height" value="0.05" units="cm"/>
    </inkml:brush>
  </inkml:definitions>
  <inkml:trace contextRef="#ctx0" brushRef="#br0">33 29 24575,'0'-3'0,"-2"-3"0,-5-4 0,0 3 0,1 5 0,1 6 0,2 7 0,1 8 0,1 8 0,4 6 0,0 5 0,1 1 0,-1 3 0,-1-3 0,-1-3 0,0-5 0,0-5 0,-1-7-8191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6.483"/>
    </inkml:context>
    <inkml:brush xml:id="br0">
      <inkml:brushProperty name="width" value="0.05" units="cm"/>
      <inkml:brushProperty name="height" value="0.05" units="cm"/>
    </inkml:brush>
  </inkml:definitions>
  <inkml:trace contextRef="#ctx0" brushRef="#br0">114 75 24575,'40'-64'0,"-40"64"0,0 0 0,0-1 0,1 1 0,-1 0 0,0 0 0,0 0 0,0 0 0,1-1 0,-1 1 0,0 0 0,0 0 0,0 0 0,0-1 0,0 1 0,1 0 0,-1 0 0,0 0 0,0-1 0,0 1 0,0 0 0,0 0 0,0-1 0,0 1 0,0 0 0,0 0 0,0-1 0,0 1 0,0 0 0,0 0 0,0-1 0,0 1 0,0 0 0,0 0 0,0-1 0,-1 1 0,1 0 0,0 0 0,0 0 0,0-1 0,0 1 0,0 0 0,-1 0 0,1 0 0,0-1 0,0 1 0,0 0 0,-1 0 0,1 0 0,0 0 0,0 0 0,-16 6 0,-16 16 0,-60 44 0,91-65 0,0-1 0,0 1 0,0 0 0,0 0 0,0 0 0,0-1 0,1 1 0,-1 0 0,0 0 0,1 0 0,-1 0 0,1 0 0,-1 0 0,1 0 0,-1 0 0,1 0 0,-1 1 0,1-1 0,0 0 0,0 0 0,0 2 0,0-2 0,0 0 0,1 0 0,-1 0 0,1 0 0,-1 0 0,1 0 0,0 0 0,-1 0 0,1-1 0,0 1 0,0 0 0,-1 0 0,1-1 0,0 1 0,0 0 0,0-1 0,0 1 0,2 0 0,7 3 0,0 0 0,1-1 0,20 3 0,-14-2 0,6 2-195,-1 2 0,0 0 0,0 1 0,-1 1 0,0 1 0,22 17 0,-23-14-6631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6.827"/>
    </inkml:context>
    <inkml:brush xml:id="br0">
      <inkml:brushProperty name="width" value="0.05" units="cm"/>
      <inkml:brushProperty name="height" value="0.05" units="cm"/>
    </inkml:brush>
  </inkml:definitions>
  <inkml:trace contextRef="#ctx0" brushRef="#br0">229 132 24575,'6'-6'0,"-1"-1"0,0 1 0,-1-1 0,0 1 0,0-1 0,0 0 0,5-15 0,-9 20 0,1 0 0,0 1 0,-1-1 0,1 0 0,-1 1 0,0-1 0,0 0 0,1 0 0,-1 0 0,0 1 0,-1-1 0,1 0 0,0 0 0,0 0 0,-1 1 0,1-1 0,-1 0 0,1 0 0,-1 1 0,0-1 0,0 1 0,0-1 0,0 1 0,0-1 0,0 1 0,0-1 0,0 1 0,-1 0 0,1-1 0,0 1 0,-1 0 0,1 0 0,-1 0 0,1 0 0,-1 1 0,0-1 0,1 0 0,-1 1 0,-2-2 0,-5 1 0,0-1 0,1 2 0,-1-1 0,0 1 0,1 0 0,-1 1 0,1 0 0,-1 0 0,-14 4 0,9-1 0,0 1 0,0 0 0,1 1 0,-25 14 0,34-17 0,0 0 0,0 0 0,0 1 0,0-1 0,1 1 0,0 0 0,-1 0 0,1 0 0,1 0 0,-5 8 0,6-10 0,0-1 0,1 1 0,-1 0 0,1-1 0,-1 1 0,1 0 0,-1 0 0,1 0 0,0-1 0,0 1 0,0 0 0,0 0 0,0 0 0,1 0 0,-1-1 0,1 1 0,-1 0 0,1 0 0,-1-1 0,1 1 0,0 0 0,0-1 0,0 1 0,0-1 0,0 1 0,0-1 0,0 1 0,0-1 0,1 0 0,-1 0 0,0 1 0,3 0 0,1 2 0,1-1 0,1 1 0,-1-1 0,0 0 0,1-1 0,-1 0 0,1 0 0,0 0 0,-1-1 0,1 0 0,0 0 0,0-1 0,13 0 0,-14-1 0,-1 1 0,1-1 0,0 0 0,-1-1 0,1 1 0,-1-1 0,0 0 0,1-1 0,-1 1 0,0-1 0,-1 0 0,1 0 0,0-1 0,-1 0 0,0 1 0,0-1 0,5-6 0,-8 9 0,-1 0 0,1 0 0,0 0 0,0 0 0,0 0 0,0 0 0,0 0 0,0 0 0,0 0 0,0 0 0,0 0 0,0 1 0,0-1 0,0 1 0,1-1 0,-1 1 0,0-1 0,1 1 0,-1-1 0,2 1 0,-2 0 0,0 1 0,0-1 0,0 1 0,0-1 0,0 1 0,0 0 0,0-1 0,-1 1 0,1 0 0,0 0 0,-1-1 0,1 1 0,0 0 0,-1 0 0,1 0 0,-1 0 0,1 0 0,-1 0 0,1 0 0,-1 0 0,0 0 0,0 0 0,1 0 0,-1 0 0,0 0 0,0 2 0,4 30 0,-2 1 0,-3 58 0,-1-37 0,2-35 0,0 5 0,-4 36 0,3-55 0,0 0 0,0 0 0,0 0 0,-1 0 0,0-1 0,0 1 0,-1 0 0,1-1 0,-1 0 0,-1 0 0,-5 8 0,8-12 0,0 1 0,-1-1 0,1 0 0,0 0 0,-1 0 0,1 0 0,-1 0 0,0 0 0,1-1 0,-1 1 0,0 0 0,1-1 0,-1 1 0,0-1 0,0 0 0,1 1 0,-1-1 0,0 0 0,-2 0 0,0-1 0,0 0 0,0 0 0,1 0 0,-1 0 0,0 0 0,1-1 0,-1 1 0,-5-5 0,0 0 0,0 0 0,1-1 0,0 0 0,0-1 0,-12-15 0,16 17-62,-1-1 0,1 1 0,0-1 0,1 0 0,0 0 0,0-1 0,0 1 0,1-1 0,0 1 0,0-1 0,1 0 0,0 1-1,1-1 1,-1 0 0,2 0 0,-1 0 0,1 0 0,0 1 0,0-1 0,1 0 0,5-13 0,4 1-6764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7.181"/>
    </inkml:context>
    <inkml:brush xml:id="br0">
      <inkml:brushProperty name="width" value="0.05" units="cm"/>
      <inkml:brushProperty name="height" value="0.05" units="cm"/>
    </inkml:brush>
  </inkml:definitions>
  <inkml:trace contextRef="#ctx0" brushRef="#br0">71 159 24575,'0'-3'0,"-2"0"0,-5-4 0,-2 1 0,1 0 0</inkml:trace>
  <inkml:trace contextRef="#ctx0" brushRef="#br0" timeOffset="1">168 46 24575,'0'-5'0,"0"-20"0,0 24 0,0 1 0,0-1 0,0 0 0,0 1 0,0-1 0,0 0 0,0 0 0,0 1 0,0-1 0,0 0 0,1 1 0,-1-1 0,0 1 0,0-1 0,1 0 0,-1 1 0,1-1 0,-1 1 0,0-1 0,1 1 0,-1-1 0,1 1 0,-1-1 0,1 0 0,0 2 0,0-1 0,-1 1 0,1-1 0,0 1 0,-1-1 0,1 1 0,-1-1 0,1 1 0,-1 0 0,0-1 0,1 1 0,-1 0 0,0-1 0,1 1 0,-1 0 0,0 0 0,0-1 0,1 1 0,-1 1 0,5 21 0,-4-18 0,9 35 0,-3 1 0,4 57 0,-11-82 0,0 0 0,0 0 0,-2 0 0,1 0 0,-2 0 0,-1-1 0,0 1 0,0-1 0,-10 20 0,12-31 18,0 1 0,-1-1 0,1 0 0,-1 0 0,0-1 0,0 1 0,0-1 0,0 1 0,-1-1 0,1 0 0,-1 0 0,0 0 0,0-1 0,0 1 0,0-1 0,-1 0 0,1 0 0,-9 2 0,9-3-104,-1-1 1,0 0 0,1 1-1,-1-2 1,1 1 0,-1 0-1,1-1 1,-1 0 0,1 0-1,-1 0 1,1-1 0,0 1-1,0-1 1,-1 0 0,1 0-1,1-1 1,-1 1 0,0-1-1,-4-4 1,-14-13-6741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7.537"/>
    </inkml:context>
    <inkml:brush xml:id="br0">
      <inkml:brushProperty name="width" value="0.05" units="cm"/>
      <inkml:brushProperty name="height" value="0.05" units="cm"/>
    </inkml:brush>
  </inkml:definitions>
  <inkml:trace contextRef="#ctx0" brushRef="#br0">34 41 24575,'-3'-3'0,"-3"-3"0,-1-4 0,-2 0 0,3 2 0,3 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7.876"/>
    </inkml:context>
    <inkml:brush xml:id="br0">
      <inkml:brushProperty name="width" value="0.05" units="cm"/>
      <inkml:brushProperty name="height" value="0.05" units="cm"/>
    </inkml:brush>
  </inkml:definitions>
  <inkml:trace contextRef="#ctx0" brushRef="#br0">161 66 24575,'2'0'0,"0"0"0,0-1 0,0 1 0,0-1 0,0 0 0,0 1 0,0-1 0,0 0 0,-1 0 0,1 0 0,0-1 0,0 1 0,-1 0 0,1-1 0,-1 1 0,1 0 0,-1-1 0,0 0 0,0 1 0,1-1 0,-1 0 0,1-3 0,-2 5 0,1-1 0,-1 0 0,1 0 0,-1 0 0,0 0 0,0 0 0,1 0 0,-1 0 0,0 0 0,0 0 0,0 0 0,0 0 0,0 0 0,0-1 0,-1 1 0,1 0 0,0 0 0,0 0 0,-1 0 0,1 1 0,0-1 0,-1 0 0,1 0 0,-1 0 0,0 0 0,1 0 0,-1 0 0,0 1 0,1-1 0,-1 0 0,0 1 0,0-1 0,1 0 0,-1 1 0,0-1 0,0 1 0,0-1 0,0 1 0,0-1 0,0 1 0,0 0 0,0 0 0,0-1 0,0 1 0,0 0 0,-1 0 0,-5-1 0,0 1 0,0-1 0,0 1 0,0 1 0,0-1 0,0 1 0,0 1 0,0-1 0,-7 3 0,11-3 0,1 0 0,-1 0 0,0 0 0,1 0 0,-1 0 0,1 1 0,0-1 0,-1 1 0,1-1 0,0 1 0,0 0 0,0 0 0,0 0 0,0 0 0,1 0 0,-1 1 0,1-1 0,-1 0 0,1 1 0,0-1 0,0 1 0,0-1 0,0 1 0,0 0 0,1-1 0,-1 4 0,1-3 0,0 0 0,1 0 0,-1-1 0,1 1 0,0 0 0,0 0 0,0-1 0,0 1 0,0 0 0,1-1 0,-1 1 0,1-1 0,0 0 0,0 1 0,0-1 0,0 0 0,2 2 0,7 6 0,1 0 0,14 8 0,-7-4 0,-15-12 0,0 1 0,0 1 0,0-1 0,-1 1 0,0-1 0,1 1 0,-1 0 0,3 6 0,-5-8 0,-1-1 0,1 0 0,-1 0 0,0 1 0,1-1 0,-1 0 0,0 1 0,0-1 0,0 1 0,0-1 0,0 0 0,0 1 0,0-1 0,-1 0 0,1 1 0,0-1 0,-1 0 0,1 0 0,-1 1 0,1-1 0,-1 0 0,0 0 0,1 0 0,-1 1 0,0-1 0,0 0 0,0 0 0,0 0 0,0 0 0,0-1 0,0 1 0,0 0 0,0 0 0,0-1 0,-2 2 0,-8 3-115,-1 1-1,1-1 1,-1-1-1,0 0 1,0-1 0,-1 0-1,-14 1 1,20-3-327,-40 7-6384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8.850"/>
    </inkml:context>
    <inkml:brush xml:id="br0">
      <inkml:brushProperty name="width" value="0.05" units="cm"/>
      <inkml:brushProperty name="height" value="0.05" units="cm"/>
    </inkml:brush>
  </inkml:definitions>
  <inkml:trace contextRef="#ctx0" brushRef="#br0">15 193 24575,'0'319'0,"-9"-592"0,4 162 0,4 100 0,1 1 0,0-1 0,1 0 0,0 1 0,5-19 0,-5 26 0,-1 1 0,1 0 0,0-1 0,0 1 0,0 0 0,1-1 0,-1 1 0,1 0 0,-1 0 0,1 0 0,-1 0 0,1 0 0,0 1 0,0-1 0,0 0 0,0 1 0,0-1 0,1 1 0,-1 0 0,0 0 0,1 0 0,-1 0 0,0 0 0,1 1 0,-1-1 0,1 1 0,0-1 0,-1 1 0,5 0 0,2 1 0,1 0 0,-1 0 0,0 1 0,0 0 0,0 1 0,0 0 0,0 1 0,0-1 0,-1 2 0,9 4 0,-7-2 0,1 0 0,-1 0 0,-1 1 0,1 0 0,-2 1 0,1 0 0,8 12 0,-14-17 0,0 0 0,-1 0 0,1 0 0,-1 0 0,0 1 0,0-1 0,-1 1 0,1-1 0,-1 1 0,0 0 0,0 0 0,-1-1 0,1 1 0,-1 0 0,0 0 0,0 0 0,-2 8 0,0-8 0,1-1 0,-1 0 0,0 1 0,0-1 0,-1 0 0,1 0 0,-1 0 0,0-1 0,0 1 0,0-1 0,0 1 0,-1-1 0,1 0 0,-1 0 0,0-1 0,0 1 0,0-1 0,-6 3 0,-6 2-273,-1-1 0,0 0 0,0-1 0,-28 4 0,12-4-6553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9.177"/>
    </inkml:context>
    <inkml:brush xml:id="br0">
      <inkml:brushProperty name="width" value="0.05" units="cm"/>
      <inkml:brushProperty name="height" value="0.05" units="cm"/>
    </inkml:brush>
  </inkml:definitions>
  <inkml:trace contextRef="#ctx0" brushRef="#br0">0 12 24575,'1'-1'0,"0"0"0,0 0 0,-1 0 0,1 1 0,0-1 0,0 0 0,0 0 0,0 1 0,0-1 0,0 1 0,0-1 0,0 1 0,0-1 0,0 1 0,0-1 0,0 1 0,0 0 0,0 0 0,0 0 0,0 0 0,2 0 0,-2 0 0,0 0 0,0 1 0,0-1 0,0 1 0,0-1 0,0 1 0,-1-1 0,1 1 0,0 0 0,0 0 0,-1-1 0,1 1 0,0 0 0,-1 0 0,1 0 0,-1 0 0,1-1 0,0 3 0,1 2 0,0 1 0,0 0 0,0 0 0,-1 0 0,0 0 0,0 8 0,0 147 0,-2-13 0,3-125-1365,2-4-5461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9.535"/>
    </inkml:context>
    <inkml:brush xml:id="br0">
      <inkml:brushProperty name="width" value="0.05" units="cm"/>
      <inkml:brushProperty name="height" value="0.05" units="cm"/>
    </inkml:brush>
  </inkml:definitions>
  <inkml:trace contextRef="#ctx0" brushRef="#br0">94 95 24575,'10'-10'0,"3"-2"0,-1-1 0,18-24 0,-30 37 0,1-1 0,-1 1 0,1 0 0,-1-1 0,0 1 0,1-1 0,-1 1 0,0-1 0,0 1 0,1-1 0,-1 1 0,0-1 0,0 1 0,1-1 0,-1 1 0,0-1 0,0 1 0,0-1 0,0 1 0,0-1 0,0 1 0,0-1 0,0 1 0,0-1 0,0 1 0,0-1 0,0 0 0,-1 1 0,1-1 0,0 1 0,0-1 0,0 1 0,-1 0 0,1-1 0,0 1 0,-1-1 0,1 1 0,0-1 0,-1 1 0,1 0 0,-1-1 0,1 1 0,0 0 0,-1-1 0,1 1 0,-1 0 0,1 0 0,-1-1 0,1 1 0,-1 0 0,1 0 0,-1 0 0,1 0 0,-1 0 0,0 0 0,1 0 0,-1 0 0,1 0 0,-1 0 0,1 0 0,-1 0 0,1 0 0,-2 0 0,-34 6 0,20-2 0,1 1 0,0 1 0,0 0 0,-19 12 0,33-18 0,0 1 0,0 0 0,0-1 0,0 1 0,0 0 0,0 0 0,0 0 0,0 0 0,1 0 0,-1 0 0,0 0 0,1 0 0,-1 0 0,0 0 0,1 0 0,-1 0 0,1 0 0,0 1 0,-1-1 0,1 0 0,0 0 0,0 1 0,-1-1 0,1 2 0,1-1 0,-1 0 0,1 0 0,0 1 0,0-1 0,0 0 0,0 0 0,0 0 0,0 0 0,0 0 0,1 0 0,-1-1 0,3 3 0,4 4 0,1 0 0,-1-1 0,2-1 0,12 8 0,3-1-151,1-1-1,0-1 0,1-2 0,0 0 1,0-2-1,1-1 0,0-1 1,31 1-1,-20-3-6674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6:44.694"/>
    </inkml:context>
    <inkml:brush xml:id="br0">
      <inkml:brushProperty name="width" value="0.05" units="cm"/>
      <inkml:brushProperty name="height" value="0.05" units="cm"/>
    </inkml:brush>
  </inkml:definitions>
  <inkml:trace contextRef="#ctx0" brushRef="#br0">29 385 24575,'-8'-32'0,"1"-1"0,1 0 0,2 0 0,1 0 0,3-61 0,1 87 0,-1 1 0,2-1 0,-1 1 0,1-1 0,0 1 0,0 0 0,0 0 0,1 0 0,0 0 0,1 1 0,-1-1 0,9-9 0,-9 11 0,2 1 0,-1-1 0,0 1 0,0 0 0,1 0 0,0 0 0,0 1 0,0-1 0,0 1 0,0 1 0,0-1 0,0 1 0,1-1 0,-1 1 0,11 0 0,1 1 0,-1 1 0,1 1 0,0 0 0,-1 1 0,1 1 0,-1 1 0,0 0 0,0 1 0,-1 0 0,0 1 0,17 12 0,-6-3 0,-1 1 0,-1 1 0,-1 1 0,0 1 0,27 32 0,-37-35 0,0-1 0,-1 2 0,-1-1 0,0 2 0,-2-1 0,0 2 0,-1-1 0,-1 1 0,-1 0 0,5 29 0,-9-39 0,-1 0 0,-1 1 0,1-1 0,-2 1 0,0-1 0,0 0 0,0 1 0,-2-1 0,-5 19 0,4-21 0,1-1 0,-1 1 0,-1-1 0,1 0 0,-1 0 0,-1-1 0,1 1 0,-1-1 0,0 0 0,0 0 0,-1-1 0,0 0 0,-11 6 0,5-4 0,0 0 0,0-2 0,-1 0 0,0 0 0,0-1 0,0-1 0,-22 3 0,25-5 0,1 0 0,0-1 0,-1 0 0,1-1 0,0 0 0,-1 0 0,1-1 0,0-1 0,0 0 0,0 0 0,-11-6 0,17 7-114,0 0 1,0-1-1,1 1 0,-1-1 0,1 0 1,0 0-1,0 0 0,0-1 0,0 1 1,0-1-1,-2-3 0,-5-15-6712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39.874"/>
    </inkml:context>
    <inkml:brush xml:id="br0">
      <inkml:brushProperty name="width" value="0.05" units="cm"/>
      <inkml:brushProperty name="height" value="0.05" units="cm"/>
    </inkml:brush>
  </inkml:definitions>
  <inkml:trace contextRef="#ctx0" brushRef="#br0">142 216 24575,'0'-28'0,"6"-121"0,-6 148 0,0 0 0,0 0 0,0-1 0,0 1 0,0 0 0,0-1 0,0 1 0,0 0 0,0 0 0,0-1 0,-1 1 0,1 0 0,-1 0 0,1-1 0,-1 1 0,1 0 0,-1 0 0,0 0 0,1 0 0,-1 0 0,0 0 0,0 0 0,0 0 0,0 0 0,0 0 0,-1-1 0,0 1 0,-1 0 0,1 0 0,-1 0 0,1 1 0,-1-1 0,0 1 0,1-1 0,-1 1 0,0 0 0,1 0 0,-1 0 0,-3 1 0,-3 0 0,0 0 0,0 1 0,0 1 0,0-1 0,1 1 0,-15 8 0,21-11 0,1 1 0,0 0 0,0-1 0,-1 1 0,1 0 0,0-1 0,0 1 0,0 0 0,0 0 0,0 0 0,0 0 0,0 0 0,0 0 0,1 0 0,-1 0 0,0 0 0,1 1 0,-1-1 0,0 0 0,1 0 0,0 1 0,-1-1 0,1 0 0,0 1 0,0-1 0,-1 0 0,1 1 0,0-1 0,0 0 0,0 1 0,1-1 0,-1 1 0,0-1 0,1 0 0,-1 0 0,0 1 0,1-1 0,-1 0 0,1 0 0,0 1 0,-1-1 0,1 0 0,0 0 0,0 0 0,0 0 0,0 0 0,0 0 0,0 0 0,2 1 0,6 5 0,0 1 0,0-2 0,1 0 0,14 8 0,-6-5 0,1-2 0,0 0 0,0-1 0,0 0 0,1-2 0,-1 0 0,28 1 0,-43-5 0,-1 0 0,1 1 0,-1 0 0,0-1 0,1 1 0,-1 0 0,0 1 0,0-1 0,1 1 0,-1-1 0,0 1 0,-1 0 0,1 0 0,0 0 0,-1 1 0,1-1 0,-1 1 0,1-1 0,-1 1 0,0 0 0,0 0 0,-1 0 0,1 0 0,0 0 0,-1 0 0,0 0 0,0 0 0,0 1 0,0-1 0,0 0 0,-1 1 0,1-1 0,-1 6 0,0-1 0,0 0 0,0 0 0,-1-1 0,0 1 0,-1 0 0,1-1 0,-1 1 0,-1-1 0,0 0 0,0 1 0,0-1 0,-1 0 0,1-1 0,-7 8 0,6-9 0,-1 0 0,0-1 0,0 1 0,0-1 0,0 0 0,-1-1 0,0 1 0,1-1 0,-1 0 0,-1 0 0,1-1 0,0 0 0,-8 2 0,12-4 0,0 1 0,-1-1 0,1 0 0,0 1 0,-1-1 0,1-1 0,-1 1 0,1 0 0,0-1 0,-1 1 0,1-1 0,0 1 0,0-1 0,-1 0 0,1 0 0,0 0 0,0 0 0,0-1 0,0 1 0,0 0 0,0-1 0,1 0 0,-1 1 0,0-1 0,1 0 0,-1 0 0,1 0 0,0 0 0,-1 0 0,1 0 0,0 0 0,0 0 0,1 0 0,-1-1 0,0 1 0,1 0 0,-1-1 0,1 1 0,0-3 0,-1-1 23,1-1 0,0 1 0,0-1-1,0 0 1,1 1 0,0-1 0,0 1-1,1 0 1,0-1 0,0 1 0,1 0-1,-1 0 1,1 0 0,4-6 0,1 0-365,1-1 1,0 1 0,1 1-1,22-21 1,-11 14-6485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0.210"/>
    </inkml:context>
    <inkml:brush xml:id="br0">
      <inkml:brushProperty name="width" value="0.05" units="cm"/>
      <inkml:brushProperty name="height" value="0.05" units="cm"/>
    </inkml:brush>
  </inkml:definitions>
  <inkml:trace contextRef="#ctx0" brushRef="#br0">4 1 24575,'-3'0'0,"2"0"0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0.557"/>
    </inkml:context>
    <inkml:brush xml:id="br0">
      <inkml:brushProperty name="width" value="0.05" units="cm"/>
      <inkml:brushProperty name="height" value="0.05" units="cm"/>
    </inkml:brush>
  </inkml:definitions>
  <inkml:trace contextRef="#ctx0" brushRef="#br0">138 269 24575,'0'-4'0,"0"0"0,0 0 0,1 0 0,-1-1 0,1 1 0,0 0 0,0 0 0,2-5 0,-3 9 0,0-1 0,1 1 0,-1-1 0,0 1 0,1-1 0,-1 1 0,1-1 0,-1 1 0,1-1 0,-1 1 0,1-1 0,-1 1 0,1 0 0,0-1 0,-1 1 0,1 0 0,-1 0 0,1 0 0,0-1 0,-1 1 0,1 0 0,0 0 0,1 0 0,0 0 0,-1 1 0,1-1 0,0 0 0,-1 1 0,1-1 0,0 1 0,-1 0 0,1 0 0,-1-1 0,1 1 0,1 2 0,4 2 0,-1 0 0,0 1 0,0 0 0,0 1 0,-1-1 0,0 1 0,0 0 0,-1 0 0,0 0 0,0 1 0,0 0 0,-1-1 0,-1 1 0,4 16 0,-3-12 0,-1 1 0,0-1 0,-1 0 0,-1 0 0,0 1 0,-1-1 0,0 0 0,-1 0 0,-5 21 0,4-24 27,-1 0-1,0 0 0,-1 0 0,0 0 1,0-1-1,-1 0 0,0 0 0,-1 0 1,1-1-1,-2 0 0,1 0 0,-15 10 1,17-13-117,-1 0 0,0 0 0,0-1 0,0 0 0,-1 0 1,1-1-1,-1 0 0,1 0 0,-1 0 0,0-1 1,0 0-1,0 0 0,0 0 0,0-1 0,0 0 0,0-1 1,0 0-1,-13-3 0,-4-5-6736</inkml:trace>
  <inkml:trace contextRef="#ctx0" brushRef="#br0" timeOffset="1">267 92 24575,'0'-3'0,"0"-6"0,0-4 0,0-3 0,0-2 0,0 0 0,0 4-8191</inkml:trace>
  <inkml:trace contextRef="#ctx0" brushRef="#br0" timeOffset="2">540 204 24575,'0'3'0,"0"3"0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2.532"/>
    </inkml:context>
    <inkml:brush xml:id="br0">
      <inkml:brushProperty name="width" value="0.05" units="cm"/>
      <inkml:brushProperty name="height" value="0.05" units="cm"/>
    </inkml:brush>
  </inkml:definitions>
  <inkml:trace contextRef="#ctx0" brushRef="#br0">0 95 24575,'0'-6'0,"0"1"0,1-1 0,-1 1 0,1 0 0,0-1 0,0 1 0,1 0 0,4-11 0,-5 15 0,-1 0 0,1 0 0,0 0 0,-1 0 0,1 1 0,0-1 0,0 0 0,0 0 0,-1 0 0,1 1 0,0-1 0,0 0 0,0 1 0,1-1 0,-1 1 0,0-1 0,0 1 0,2-1 0,-1 1 0,0 0 0,0 0 0,0 0 0,0 0 0,-1 1 0,1-1 0,0 1 0,0-1 0,0 1 0,0 0 0,-1 0 0,1-1 0,0 1 0,-1 0 0,3 2 0,1 2 0,1 0 0,-1 0 0,-1 0 0,1 0 0,-1 1 0,0 0 0,0 0 0,-1 0 0,0 0 0,0 1 0,0-1 0,-1 1 0,0 0 0,3 12 0,-1 6 0,-1 0 0,1 44 0,-3-61 0,-1 1 0,-1 0 0,0-1 0,0 1 0,0 0 0,-1-1 0,-4 13 0,3-18 0,2-9 0,1-10 0,5-7 0,1 0 0,0 1 0,2 0 0,1 0 0,0 0 0,2 1 0,1 1 0,0 0 0,1 0 0,1 1 0,20-20 0,-29 35 0,-1-1 0,1 2 0,0-1 0,0 0 0,0 1 0,1 0 0,-1 0 0,1 1 0,-1-1 0,1 1 0,8-2 0,-11 4 0,0 0 0,-1-1 0,1 1 0,0 0 0,0 1 0,0-1 0,-1 0 0,1 1 0,0-1 0,-1 1 0,1 0 0,0 0 0,-1 0 0,1 0 0,-1 1 0,1-1 0,-1 0 0,0 1 0,0 0 0,0 0 0,0-1 0,0 1 0,0 1 0,0-1 0,0 0 0,2 5 0,2 5 38,0 0 0,0 0-1,-2 1 1,1-1 0,-2 1 0,0 0-1,0 1 1,0 17 0,0 110-1419,-3-129 1057,-1 6-6502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2.968"/>
    </inkml:context>
    <inkml:brush xml:id="br0">
      <inkml:brushProperty name="width" value="0.05" units="cm"/>
      <inkml:brushProperty name="height" value="0.05" units="cm"/>
    </inkml:brush>
  </inkml:definitions>
  <inkml:trace contextRef="#ctx0" brushRef="#br0">1 105 24575,'0'0'0,"0"0"0,0-1 0,1 1 0,-1 0 0,0 0 0,0 0 0,0 0 0,1-1 0,-1 1 0,0 0 0,0 0 0,0 0 0,1 0 0,-1 0 0,0 0 0,0 0 0,1 0 0,-1 0 0,0 0 0,1 0 0,-1 0 0,0 0 0,0 0 0,1 0 0,-1 0 0,0 0 0,0 0 0,1 0 0,-1 0 0,0 0 0,0 0 0,1 0 0,-1 0 0,0 0 0,0 1 0,0-1 0,1 0 0,-1 0 0,0 0 0,0 0 0,0 1 0,1-1 0,-1 0 0,0 0 0,0 0 0,0 1 0,0-1 0,0 0 0,0 0 0,1 1 0,-1-1 0,0 0 0,0 0 0,0 1 0,0-1 0,0 0 0,0 1 0,0-1 0,0 0 0,0 0 0,0 1 0,3 20 0,-3-20 0,3 303 0,-5-190 0,1-248 0,5-185 0,-3 311 0,-1-1 0,1 1 0,1-1 0,0 1 0,0 0 0,5-11 0,-6 17 0,0 0 0,0 0 0,0 0 0,0 1 0,0-1 0,1 1 0,-1-1 0,1 1 0,-1-1 0,1 1 0,-1 0 0,1 0 0,0 0 0,0 0 0,-1 0 0,1 0 0,0 0 0,0 1 0,0-1 0,0 1 0,0-1 0,0 1 0,0 0 0,0-1 0,0 1 0,0 0 0,0 1 0,0-1 0,0 0 0,0 0 0,4 2 0,1 0 0,1 0 0,-1 1 0,0 0 0,0 0 0,-1 0 0,1 1 0,-1 0 0,1 0 0,-1 1 0,0 0 0,-1 0 0,1 0 0,-1 1 0,0 0 0,5 8 0,-7-9 0,0-1 0,0 1 0,-1 0 0,0 0 0,0 0 0,0 0 0,-1 0 0,1 0 0,-1 0 0,0 1 0,-1-1 0,1 0 0,-1 1 0,0-1 0,-1 0 0,1 1 0,-1-1 0,0 0 0,0 0 0,-1 0 0,0 1 0,-3 5 0,0-3-65,0 1 0,-1-2 0,0 1 0,0-1 0,-1 0 0,1 0 0,-2-1 0,1 0 0,-1 0 0,0-1 0,0 0 0,0 0 0,-1-1 0,0 0 0,0 0 0,0-1 0,0 0 0,0-1 0,-1 0 0,-12 1 0,-2-3-6761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3.557"/>
    </inkml:context>
    <inkml:brush xml:id="br0">
      <inkml:brushProperty name="width" value="0.05" units="cm"/>
      <inkml:brushProperty name="height" value="0.05" units="cm"/>
    </inkml:brush>
  </inkml:definitions>
  <inkml:trace contextRef="#ctx0" brushRef="#br0">81 128 24575,'-2'-1'0,"0"0"0,0 1 0,0-1 0,0 0 0,0 0 0,0 0 0,0 0 0,0 0 0,0-1 0,1 1 0,-1 0 0,-2-4 0,-19-20 0,14 6 0,3 9 0,5 26 0,-7 100 0,2-37 0,7-88 0,1 0 0,1 0 0,-1 0 0,2 1 0,7-17 0,-2 7 0,0-2 0,1 0 0,0 1 0,19-26 0,-23 38 0,-1 0 0,1 1 0,0-1 0,1 1 0,-1 0 0,1 1 0,1-1 0,-1 1 0,0 1 0,1 0 0,12-5 0,-18 8 0,1 0 0,-1 0 0,0 1 0,1-1 0,-1 1 0,0-1 0,1 1 0,-1 0 0,1 0 0,-1 0 0,1 0 0,-1 1 0,1-1 0,-1 1 0,0-1 0,1 1 0,-1 0 0,0 0 0,4 2 0,-3-1 0,0 0 0,-1 1 0,1-1 0,-1 1 0,0-1 0,0 1 0,0 0 0,0 0 0,0 0 0,-1 0 0,1 0 0,1 6 0,0 2 0,-1 0 0,1 0 0,-2 1 0,0-1 0,0 1 0,-1-1 0,-1 16 0,-3-10 0,0 1 0,-9 22 0,28-71 0,2 1 0,29-39 0,-39 60 0,0 0 0,1 0 0,0 0 0,1 1 0,-1 1 0,2-1 0,-1 1 0,1 1 0,0 0 0,20-9 0,-28 14 0,1 0 0,0 0 0,-1 0 0,1 1 0,0-1 0,0 1 0,-1-1 0,1 1 0,0 0 0,0 0 0,0 0 0,0 1 0,-1-1 0,1 1 0,0-1 0,0 1 0,-1 0 0,1 0 0,5 2 0,-6 0 0,1-1 0,0 1 0,0-1 0,-1 1 0,0 0 0,1 0 0,-1 0 0,0 0 0,-1 0 0,1 0 0,0 1 0,-1-1 0,2 5 0,1 11 0,0-1 0,-2 1 0,0-1 0,-1 32 0,-2 21-1365,0-44-5461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3.882"/>
    </inkml:context>
    <inkml:brush xml:id="br0">
      <inkml:brushProperty name="width" value="0.05" units="cm"/>
      <inkml:brushProperty name="height" value="0.05" units="cm"/>
    </inkml:brush>
  </inkml:definitions>
  <inkml:trace contextRef="#ctx0" brushRef="#br0">1 1 24575,'3'0'0,"-3"0"0,0 3 0,0 3 0,-1 4 0,0 2 0,0 6 0,1 4 0,0 4 0,0 4 0,0 1 0,0 2 0,0-3 0,0-3 0,0-4 0,0-6-8191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4.210"/>
    </inkml:context>
    <inkml:brush xml:id="br0">
      <inkml:brushProperty name="width" value="0.05" units="cm"/>
      <inkml:brushProperty name="height" value="0.05" units="cm"/>
    </inkml:brush>
  </inkml:definitions>
  <inkml:trace contextRef="#ctx0" brushRef="#br0">24 40 24575,'0'-6'0,"0"-4"0,-3 0 0,-3 1 0,-2 5 0,2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4.536"/>
    </inkml:context>
    <inkml:brush xml:id="br0">
      <inkml:brushProperty name="width" value="0.05" units="cm"/>
      <inkml:brushProperty name="height" value="0.05" units="cm"/>
    </inkml:brush>
  </inkml:definitions>
  <inkml:trace contextRef="#ctx0" brushRef="#br0">0 143 24575,'0'-6'0,"1"1"0,0-1 0,0 0 0,0 0 0,1 0 0,0 1 0,0-1 0,3-5 0,-4 8 0,0 1 0,0 0 0,0 0 0,1 0 0,-1 0 0,0 0 0,1 0 0,0 0 0,-1 0 0,1 1 0,0-1 0,0 1 0,0-1 0,0 1 0,0 0 0,0 0 0,1 0 0,-1 0 0,0 0 0,0 0 0,1 1 0,2-1 0,-4 1 0,0 0 0,0 0 0,0 0 0,0 1 0,0-1 0,0 0 0,0 1 0,-1-1 0,1 1 0,0-1 0,0 1 0,0-1 0,0 1 0,0 0 0,-1-1 0,1 1 0,0 0 0,-1 0 0,1-1 0,-1 1 0,1 0 0,-1 0 0,1 0 0,-1 0 0,1 0 0,-1 0 0,0 0 0,1 0 0,-1 0 0,0 0 0,0 2 0,3 36 0,-3-33 0,-3 140 0,4-158 0,0-1 0,1 1 0,1 0 0,0 0 0,0 0 0,1 1 0,1-1 0,0 1 0,8-14 0,-6 12 0,1 1 0,0 0 0,1 0 0,0 1 0,1 0 0,0 1 0,18-15 0,-24 22 0,1 0 0,-1 0 0,1 0 0,0 1 0,0-1 0,0 1 0,0 0 0,0 1 0,1-1 0,-1 1 0,9-1 0,-11 2 0,-1 0 0,1 1 0,0-1 0,-1 1 0,1-1 0,-1 1 0,1 0 0,-1 0 0,1 0 0,-1 0 0,1 0 0,-1 1 0,0-1 0,0 1 0,0-1 0,0 1 0,0 0 0,0 0 0,0 0 0,-1 0 0,1 0 0,0 0 0,-1 1 0,0-1 0,2 4 0,1 3 48,-1 0 0,1 0 0,-2 0 1,1 1-1,-1-1 0,1 18 0,-1 59-1233,-3-74 668,1 13-6309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07:57:44.880"/>
    </inkml:context>
    <inkml:brush xml:id="br0">
      <inkml:brushProperty name="width" value="0.05" units="cm"/>
      <inkml:brushProperty name="height" value="0.05" units="cm"/>
    </inkml:brush>
  </inkml:definitions>
  <inkml:trace contextRef="#ctx0" brushRef="#br0">126 111 24575,'1'-2'0,"1"0"0,0 0 0,-1 0 0,1 0 0,-1 0 0,0 0 0,0-1 0,0 1 0,0 0 0,0-1 0,0 1 0,0-1 0,-1 1 0,0-1 0,1 0 0,-1 1 0,0-1 0,0 1 0,0-1 0,-1 1 0,1-1 0,-1 0 0,1 1 0,-1-1 0,0 1 0,0 0 0,0-1 0,0 1 0,0 0 0,-1-1 0,1 1 0,-4-3 0,3 2 0,1 1 0,-1 0 0,0-1 0,-1 1 0,1 0 0,0 1 0,-1-1 0,1 0 0,-1 1 0,1-1 0,-1 1 0,0 0 0,0 0 0,1 0 0,-1 0 0,0 0 0,0 1 0,0-1 0,0 1 0,0 0 0,0 0 0,0 0 0,0 0 0,0 0 0,0 1 0,0-1 0,0 1 0,-3 1 0,3 0 0,0-1 0,0 0 0,1 0 0,-1 1 0,0 0 0,1-1 0,0 1 0,-1 0 0,1 0 0,0 1 0,0-1 0,0 0 0,0 1 0,0-1 0,1 1 0,-1-1 0,1 1 0,0 0 0,0 0 0,0-1 0,0 1 0,0 0 0,0 0 0,1 0 0,0 0 0,-1 0 0,1 0 0,0 0 0,0 0 0,1 5 0,1-1 0,0-1 0,0 1 0,0-1 0,1 0 0,0 0 0,0 0 0,0 0 0,1 0 0,0-1 0,0 1 0,0-1 0,10 9 0,5 1 0,33 21 0,-32-22 0,29 23 0,-48-36 0,1 0 0,-1 1 0,0-1 0,1 0 0,-1 1 0,0-1 0,0 0 0,0 1 0,0-1 0,0 1 0,0 0 0,-1-1 0,1 1 0,-1 0 0,1-1 0,0 4 0,-1-4 0,0 0 0,-1 0 0,1 1 0,0-1 0,0-1 0,-1 1 0,1 0 0,-1 0 0,1 0 0,-1 0 0,1 0 0,-1 0 0,1 0 0,-1 0 0,0-1 0,0 1 0,1 0 0,-1-1 0,0 1 0,0 0 0,-1 0 0,-3 1 0,0 1 0,0-1 0,-1 0 0,1-1 0,-1 1 0,1-1 0,-1 0 0,-9 0 0,6 0-170,-1-2-1,1 1 0,0-1 1,-1-1-1,1 0 0,0 0 1,-15-6-1,0-3-6655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1833460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640732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93224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hyperlink" Target="https://github.com/soyuztechnologies/UI5_Fresher_60H/blob/master/Day%203/06%20Effects%20uisng%20jQ/jQBasic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customXml" Target="../ink/ink197.xml"/></Relationships>
</file>

<file path=ppt/slides/_rels/slide1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png"/><Relationship Id="rId7" Type="http://schemas.openxmlformats.org/officeDocument/2006/relationships/customXml" Target="../ink/ink20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99.xml"/><Relationship Id="rId5" Type="http://schemas.openxmlformats.org/officeDocument/2006/relationships/image" Target="../media/image600.png"/><Relationship Id="rId4" Type="http://schemas.openxmlformats.org/officeDocument/2006/relationships/customXml" Target="../ink/ink198.xml"/></Relationships>
</file>

<file path=ppt/slides/_rels/slide14.xml.rels><?xml version="1.0" encoding="UTF-8" standalone="yes"?>
<Relationships xmlns="http://schemas.openxmlformats.org/package/2006/relationships"><Relationship Id="rId8" Type="http://schemas.openxmlformats.org/officeDocument/2006/relationships/customXml" Target="../ink/ink201.xml"/><Relationship Id="rId3" Type="http://schemas.openxmlformats.org/officeDocument/2006/relationships/hyperlink" Target="https://sapui5.hana.ondemand.com/" TargetMode="External"/><Relationship Id="rId7" Type="http://schemas.openxmlformats.org/officeDocument/2006/relationships/image" Target="../media/image20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207.png"/><Relationship Id="rId4" Type="http://schemas.openxmlformats.org/officeDocument/2006/relationships/hyperlink" Target="https://sapui5.hana.ondemand.com/#/api" TargetMode="External"/><Relationship Id="rId9" Type="http://schemas.openxmlformats.org/officeDocument/2006/relationships/image" Target="../media/image209.png"/></Relationships>
</file>

<file path=ppt/slides/_rels/slide15.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hyperlink" Target="https://sapui5.hana.ondemand.com/#/demoapps" TargetMode="External"/><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First%20UI5_Project/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hyperlink" Target="https://github.com/soyuztechnologies/UI5_Fresher_60H/blob/master/Day%203/First%20UI5_Project/manifest.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Simple%20Button/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hyperlink" Target="https://github.com/soyuztechnologies/UI5_Fresher_60H/blob/master/Day%204/05%20Simple%20Form/Main.controller.j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image" Target="../media/image61.png"/><Relationship Id="rId299" Type="http://schemas.openxmlformats.org/officeDocument/2006/relationships/image" Target="../media/image151.png"/><Relationship Id="rId21" Type="http://schemas.openxmlformats.org/officeDocument/2006/relationships/image" Target="../media/image13.png"/><Relationship Id="rId63" Type="http://schemas.openxmlformats.org/officeDocument/2006/relationships/image" Target="../media/image34.png"/><Relationship Id="rId159" Type="http://schemas.openxmlformats.org/officeDocument/2006/relationships/image" Target="../media/image82.png"/><Relationship Id="rId324" Type="http://schemas.openxmlformats.org/officeDocument/2006/relationships/customXml" Target="../ink/ink163.xml"/><Relationship Id="rId366" Type="http://schemas.openxmlformats.org/officeDocument/2006/relationships/customXml" Target="../ink/ink184.xml"/><Relationship Id="rId170" Type="http://schemas.openxmlformats.org/officeDocument/2006/relationships/customXml" Target="../ink/ink85.xml"/><Relationship Id="rId226" Type="http://schemas.openxmlformats.org/officeDocument/2006/relationships/image" Target="../media/image115.png"/><Relationship Id="rId268" Type="http://schemas.openxmlformats.org/officeDocument/2006/relationships/customXml" Target="../ink/ink135.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69.png"/><Relationship Id="rId377" Type="http://schemas.openxmlformats.org/officeDocument/2006/relationships/image" Target="../media/image190.png"/><Relationship Id="rId5" Type="http://schemas.openxmlformats.org/officeDocument/2006/relationships/image" Target="../media/image5.png"/><Relationship Id="rId181" Type="http://schemas.openxmlformats.org/officeDocument/2006/relationships/image" Target="../media/image93.png"/><Relationship Id="rId237" Type="http://schemas.openxmlformats.org/officeDocument/2006/relationships/image" Target="../media/image120.png"/><Relationship Id="rId279" Type="http://schemas.openxmlformats.org/officeDocument/2006/relationships/image" Target="../media/image141.png"/><Relationship Id="rId43" Type="http://schemas.openxmlformats.org/officeDocument/2006/relationships/image" Target="../media/image24.png"/><Relationship Id="rId139" Type="http://schemas.openxmlformats.org/officeDocument/2006/relationships/image" Target="../media/image72.png"/><Relationship Id="rId290" Type="http://schemas.openxmlformats.org/officeDocument/2006/relationships/customXml" Target="../ink/ink146.xml"/><Relationship Id="rId304" Type="http://schemas.openxmlformats.org/officeDocument/2006/relationships/customXml" Target="../ink/ink153.xml"/><Relationship Id="rId346" Type="http://schemas.openxmlformats.org/officeDocument/2006/relationships/customXml" Target="../ink/ink174.xml"/><Relationship Id="rId388" Type="http://schemas.openxmlformats.org/officeDocument/2006/relationships/customXml" Target="../ink/ink195.xml"/><Relationship Id="rId85" Type="http://schemas.openxmlformats.org/officeDocument/2006/relationships/image" Target="../media/image45.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image" Target="../media/image105.png"/><Relationship Id="rId248" Type="http://schemas.openxmlformats.org/officeDocument/2006/relationships/customXml" Target="../ink/ink125.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59.png"/><Relationship Id="rId357" Type="http://schemas.openxmlformats.org/officeDocument/2006/relationships/image" Target="../media/image180.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3.png"/><Relationship Id="rId217" Type="http://schemas.openxmlformats.org/officeDocument/2006/relationships/customXml" Target="../ink/ink109.xml"/><Relationship Id="rId259" Type="http://schemas.openxmlformats.org/officeDocument/2006/relationships/image" Target="../media/image131.png"/><Relationship Id="rId23" Type="http://schemas.openxmlformats.org/officeDocument/2006/relationships/image" Target="../media/image14.png"/><Relationship Id="rId119" Type="http://schemas.openxmlformats.org/officeDocument/2006/relationships/image" Target="../media/image62.png"/><Relationship Id="rId270" Type="http://schemas.openxmlformats.org/officeDocument/2006/relationships/customXml" Target="../ink/ink136.xml"/><Relationship Id="rId326" Type="http://schemas.openxmlformats.org/officeDocument/2006/relationships/customXml" Target="../ink/ink164.xml"/><Relationship Id="rId65" Type="http://schemas.openxmlformats.org/officeDocument/2006/relationships/image" Target="../media/image35.png"/><Relationship Id="rId130" Type="http://schemas.openxmlformats.org/officeDocument/2006/relationships/customXml" Target="../ink/ink65.xml"/><Relationship Id="rId368" Type="http://schemas.openxmlformats.org/officeDocument/2006/relationships/customXml" Target="../ink/ink185.xml"/><Relationship Id="rId172" Type="http://schemas.openxmlformats.org/officeDocument/2006/relationships/customXml" Target="../ink/ink86.xml"/><Relationship Id="rId228" Type="http://schemas.openxmlformats.org/officeDocument/2006/relationships/image" Target="../media/image116.png"/><Relationship Id="rId281" Type="http://schemas.openxmlformats.org/officeDocument/2006/relationships/image" Target="../media/image142.png"/><Relationship Id="rId337" Type="http://schemas.openxmlformats.org/officeDocument/2006/relationships/image" Target="../media/image170.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3.png"/><Relationship Id="rId379" Type="http://schemas.openxmlformats.org/officeDocument/2006/relationships/image" Target="../media/image191.png"/><Relationship Id="rId7" Type="http://schemas.openxmlformats.org/officeDocument/2006/relationships/image" Target="../media/image6.png"/><Relationship Id="rId183" Type="http://schemas.openxmlformats.org/officeDocument/2006/relationships/image" Target="../media/image94.png"/><Relationship Id="rId239" Type="http://schemas.openxmlformats.org/officeDocument/2006/relationships/image" Target="../media/image121.png"/><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5" Type="http://schemas.openxmlformats.org/officeDocument/2006/relationships/image" Target="../media/image25.png"/><Relationship Id="rId87" Type="http://schemas.openxmlformats.org/officeDocument/2006/relationships/image" Target="../media/image46.png"/><Relationship Id="rId110" Type="http://schemas.openxmlformats.org/officeDocument/2006/relationships/customXml" Target="../ink/ink55.xml"/><Relationship Id="rId348" Type="http://schemas.openxmlformats.org/officeDocument/2006/relationships/customXml" Target="../ink/ink175.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image" Target="../media/image106.png"/><Relationship Id="rId261" Type="http://schemas.openxmlformats.org/officeDocument/2006/relationships/image" Target="../media/image132.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0.png"/><Relationship Id="rId359" Type="http://schemas.openxmlformats.org/officeDocument/2006/relationships/image" Target="../media/image181.png"/><Relationship Id="rId98" Type="http://schemas.openxmlformats.org/officeDocument/2006/relationships/customXml" Target="../ink/ink49.xml"/><Relationship Id="rId121" Type="http://schemas.openxmlformats.org/officeDocument/2006/relationships/image" Target="../media/image63.png"/><Relationship Id="rId163" Type="http://schemas.openxmlformats.org/officeDocument/2006/relationships/image" Target="../media/image84.png"/><Relationship Id="rId219" Type="http://schemas.openxmlformats.org/officeDocument/2006/relationships/customXml" Target="../ink/ink110.xml"/><Relationship Id="rId370" Type="http://schemas.openxmlformats.org/officeDocument/2006/relationships/customXml" Target="../ink/ink186.xml"/><Relationship Id="rId230" Type="http://schemas.openxmlformats.org/officeDocument/2006/relationships/customXml" Target="../ink/ink116.xml"/><Relationship Id="rId25" Type="http://schemas.openxmlformats.org/officeDocument/2006/relationships/image" Target="../media/image15.png"/><Relationship Id="rId67" Type="http://schemas.openxmlformats.org/officeDocument/2006/relationships/image" Target="../media/image36.png"/><Relationship Id="rId272" Type="http://schemas.openxmlformats.org/officeDocument/2006/relationships/customXml" Target="../ink/ink137.xml"/><Relationship Id="rId328" Type="http://schemas.openxmlformats.org/officeDocument/2006/relationships/customXml" Target="../ink/ink165.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192.png"/><Relationship Id="rId241" Type="http://schemas.openxmlformats.org/officeDocument/2006/relationships/image" Target="../media/image122.png"/><Relationship Id="rId36" Type="http://schemas.openxmlformats.org/officeDocument/2006/relationships/customXml" Target="../ink/ink18.xml"/><Relationship Id="rId283" Type="http://schemas.openxmlformats.org/officeDocument/2006/relationships/image" Target="../media/image143.png"/><Relationship Id="rId339" Type="http://schemas.openxmlformats.org/officeDocument/2006/relationships/image" Target="../media/image171.png"/><Relationship Id="rId78" Type="http://schemas.openxmlformats.org/officeDocument/2006/relationships/customXml" Target="../ink/ink39.xml"/><Relationship Id="rId101" Type="http://schemas.openxmlformats.org/officeDocument/2006/relationships/image" Target="../media/image53.png"/><Relationship Id="rId143" Type="http://schemas.openxmlformats.org/officeDocument/2006/relationships/image" Target="../media/image74.png"/><Relationship Id="rId185" Type="http://schemas.openxmlformats.org/officeDocument/2006/relationships/image" Target="../media/image95.png"/><Relationship Id="rId350" Type="http://schemas.openxmlformats.org/officeDocument/2006/relationships/customXml" Target="../ink/ink176.xml"/><Relationship Id="rId9" Type="http://schemas.openxmlformats.org/officeDocument/2006/relationships/image" Target="../media/image7.png"/><Relationship Id="rId210" Type="http://schemas.openxmlformats.org/officeDocument/2006/relationships/image" Target="../media/image107.png"/><Relationship Id="rId252" Type="http://schemas.openxmlformats.org/officeDocument/2006/relationships/customXml" Target="../ink/ink127.xml"/><Relationship Id="rId294" Type="http://schemas.openxmlformats.org/officeDocument/2006/relationships/customXml" Target="../ink/ink148.xml"/><Relationship Id="rId308" Type="http://schemas.openxmlformats.org/officeDocument/2006/relationships/customXml" Target="../ink/ink155.xml"/><Relationship Id="rId47" Type="http://schemas.openxmlformats.org/officeDocument/2006/relationships/image" Target="../media/image26.png"/><Relationship Id="rId89" Type="http://schemas.openxmlformats.org/officeDocument/2006/relationships/image" Target="../media/image47.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82.png"/><Relationship Id="rId196" Type="http://schemas.openxmlformats.org/officeDocument/2006/relationships/image" Target="../media/image100.png"/><Relationship Id="rId200" Type="http://schemas.openxmlformats.org/officeDocument/2006/relationships/image" Target="../media/image102.png"/><Relationship Id="rId382" Type="http://schemas.openxmlformats.org/officeDocument/2006/relationships/customXml" Target="../ink/ink192.xml"/><Relationship Id="rId16" Type="http://schemas.openxmlformats.org/officeDocument/2006/relationships/customXml" Target="../ink/ink8.xml"/><Relationship Id="rId221" Type="http://schemas.openxmlformats.org/officeDocument/2006/relationships/customXml" Target="../ink/ink111.xml"/><Relationship Id="rId242" Type="http://schemas.openxmlformats.org/officeDocument/2006/relationships/customXml" Target="../ink/ink122.xml"/><Relationship Id="rId263" Type="http://schemas.openxmlformats.org/officeDocument/2006/relationships/image" Target="../media/image133.png"/><Relationship Id="rId284" Type="http://schemas.openxmlformats.org/officeDocument/2006/relationships/customXml" Target="../ink/ink143.xml"/><Relationship Id="rId319" Type="http://schemas.openxmlformats.org/officeDocument/2006/relationships/image" Target="../media/image161.png"/><Relationship Id="rId37" Type="http://schemas.openxmlformats.org/officeDocument/2006/relationships/image" Target="../media/image21.png"/><Relationship Id="rId58" Type="http://schemas.openxmlformats.org/officeDocument/2006/relationships/customXml" Target="../ink/ink29.xml"/><Relationship Id="rId79" Type="http://schemas.openxmlformats.org/officeDocument/2006/relationships/image" Target="../media/image42.png"/><Relationship Id="rId102" Type="http://schemas.openxmlformats.org/officeDocument/2006/relationships/customXml" Target="../ink/ink51.xml"/><Relationship Id="rId123" Type="http://schemas.openxmlformats.org/officeDocument/2006/relationships/image" Target="../media/image64.png"/><Relationship Id="rId144" Type="http://schemas.openxmlformats.org/officeDocument/2006/relationships/customXml" Target="../ink/ink72.xml"/><Relationship Id="rId330" Type="http://schemas.openxmlformats.org/officeDocument/2006/relationships/customXml" Target="../ink/ink166.xml"/><Relationship Id="rId90" Type="http://schemas.openxmlformats.org/officeDocument/2006/relationships/customXml" Target="../ink/ink45.xml"/><Relationship Id="rId165" Type="http://schemas.openxmlformats.org/officeDocument/2006/relationships/image" Target="../media/image85.png"/><Relationship Id="rId186" Type="http://schemas.openxmlformats.org/officeDocument/2006/relationships/customXml" Target="../ink/ink93.xml"/><Relationship Id="rId351" Type="http://schemas.openxmlformats.org/officeDocument/2006/relationships/image" Target="../media/image177.png"/><Relationship Id="rId372" Type="http://schemas.openxmlformats.org/officeDocument/2006/relationships/customXml" Target="../ink/ink187.xml"/><Relationship Id="rId211" Type="http://schemas.openxmlformats.org/officeDocument/2006/relationships/customXml" Target="../ink/ink106.xml"/><Relationship Id="rId232" Type="http://schemas.openxmlformats.org/officeDocument/2006/relationships/customXml" Target="../ink/ink117.xml"/><Relationship Id="rId253" Type="http://schemas.openxmlformats.org/officeDocument/2006/relationships/image" Target="../media/image128.png"/><Relationship Id="rId274" Type="http://schemas.openxmlformats.org/officeDocument/2006/relationships/customXml" Target="../ink/ink138.xml"/><Relationship Id="rId295" Type="http://schemas.openxmlformats.org/officeDocument/2006/relationships/image" Target="../media/image149.png"/><Relationship Id="rId309" Type="http://schemas.openxmlformats.org/officeDocument/2006/relationships/image" Target="../media/image156.png"/><Relationship Id="rId27" Type="http://schemas.openxmlformats.org/officeDocument/2006/relationships/image" Target="../media/image16.png"/><Relationship Id="rId48" Type="http://schemas.openxmlformats.org/officeDocument/2006/relationships/customXml" Target="../ink/ink24.xml"/><Relationship Id="rId69" Type="http://schemas.openxmlformats.org/officeDocument/2006/relationships/image" Target="../media/image37.png"/><Relationship Id="rId113" Type="http://schemas.openxmlformats.org/officeDocument/2006/relationships/image" Target="../media/image59.png"/><Relationship Id="rId134" Type="http://schemas.openxmlformats.org/officeDocument/2006/relationships/customXml" Target="../ink/ink67.xml"/><Relationship Id="rId320" Type="http://schemas.openxmlformats.org/officeDocument/2006/relationships/customXml" Target="../ink/ink161.xml"/><Relationship Id="rId80" Type="http://schemas.openxmlformats.org/officeDocument/2006/relationships/customXml" Target="../ink/ink40.xml"/><Relationship Id="rId155" Type="http://schemas.openxmlformats.org/officeDocument/2006/relationships/image" Target="../media/image80.png"/><Relationship Id="rId176" Type="http://schemas.openxmlformats.org/officeDocument/2006/relationships/customXml" Target="../ink/ink88.xml"/><Relationship Id="rId197" Type="http://schemas.openxmlformats.org/officeDocument/2006/relationships/customXml" Target="../ink/ink99.xml"/><Relationship Id="rId341" Type="http://schemas.openxmlformats.org/officeDocument/2006/relationships/image" Target="../media/image172.png"/><Relationship Id="rId362" Type="http://schemas.openxmlformats.org/officeDocument/2006/relationships/customXml" Target="../ink/ink182.xml"/><Relationship Id="rId383" Type="http://schemas.openxmlformats.org/officeDocument/2006/relationships/image" Target="../media/image193.png"/><Relationship Id="rId201" Type="http://schemas.openxmlformats.org/officeDocument/2006/relationships/customXml" Target="../ink/ink101.xml"/><Relationship Id="rId222" Type="http://schemas.openxmlformats.org/officeDocument/2006/relationships/image" Target="../media/image113.png"/><Relationship Id="rId243" Type="http://schemas.openxmlformats.org/officeDocument/2006/relationships/image" Target="../media/image123.png"/><Relationship Id="rId264" Type="http://schemas.openxmlformats.org/officeDocument/2006/relationships/customXml" Target="../ink/ink133.xml"/><Relationship Id="rId285" Type="http://schemas.openxmlformats.org/officeDocument/2006/relationships/image" Target="../media/image144.png"/><Relationship Id="rId17" Type="http://schemas.openxmlformats.org/officeDocument/2006/relationships/image" Target="../media/image11.png"/><Relationship Id="rId38" Type="http://schemas.openxmlformats.org/officeDocument/2006/relationships/customXml" Target="../ink/ink19.xml"/><Relationship Id="rId59" Type="http://schemas.openxmlformats.org/officeDocument/2006/relationships/image" Target="../media/image32.png"/><Relationship Id="rId103" Type="http://schemas.openxmlformats.org/officeDocument/2006/relationships/image" Target="../media/image54.png"/><Relationship Id="rId124" Type="http://schemas.openxmlformats.org/officeDocument/2006/relationships/customXml" Target="../ink/ink62.xml"/><Relationship Id="rId310" Type="http://schemas.openxmlformats.org/officeDocument/2006/relationships/customXml" Target="../ink/ink156.xml"/><Relationship Id="rId70" Type="http://schemas.openxmlformats.org/officeDocument/2006/relationships/customXml" Target="../ink/ink35.xml"/><Relationship Id="rId91" Type="http://schemas.openxmlformats.org/officeDocument/2006/relationships/image" Target="../media/image48.png"/><Relationship Id="rId145" Type="http://schemas.openxmlformats.org/officeDocument/2006/relationships/image" Target="../media/image75.png"/><Relationship Id="rId166" Type="http://schemas.openxmlformats.org/officeDocument/2006/relationships/customXml" Target="../ink/ink83.xml"/><Relationship Id="rId187" Type="http://schemas.openxmlformats.org/officeDocument/2006/relationships/image" Target="../media/image96.png"/><Relationship Id="rId331" Type="http://schemas.openxmlformats.org/officeDocument/2006/relationships/image" Target="../media/image167.png"/><Relationship Id="rId352" Type="http://schemas.openxmlformats.org/officeDocument/2006/relationships/customXml" Target="../ink/ink177.xml"/><Relationship Id="rId373" Type="http://schemas.openxmlformats.org/officeDocument/2006/relationships/image" Target="../media/image188.png"/><Relationship Id="rId1" Type="http://schemas.openxmlformats.org/officeDocument/2006/relationships/slideLayout" Target="../slideLayouts/slideLayout7.xml"/><Relationship Id="rId212" Type="http://schemas.openxmlformats.org/officeDocument/2006/relationships/image" Target="../media/image108.png"/><Relationship Id="rId233" Type="http://schemas.openxmlformats.org/officeDocument/2006/relationships/image" Target="../media/image118.png"/><Relationship Id="rId254" Type="http://schemas.openxmlformats.org/officeDocument/2006/relationships/customXml" Target="../ink/ink128.xml"/><Relationship Id="rId28" Type="http://schemas.openxmlformats.org/officeDocument/2006/relationships/customXml" Target="../ink/ink14.xml"/><Relationship Id="rId49" Type="http://schemas.openxmlformats.org/officeDocument/2006/relationships/image" Target="../media/image27.png"/><Relationship Id="rId114" Type="http://schemas.openxmlformats.org/officeDocument/2006/relationships/customXml" Target="../ink/ink57.xml"/><Relationship Id="rId275" Type="http://schemas.openxmlformats.org/officeDocument/2006/relationships/image" Target="../media/image139.png"/><Relationship Id="rId296" Type="http://schemas.openxmlformats.org/officeDocument/2006/relationships/customXml" Target="../ink/ink149.xml"/><Relationship Id="rId300" Type="http://schemas.openxmlformats.org/officeDocument/2006/relationships/customXml" Target="../ink/ink151.xml"/><Relationship Id="rId60" Type="http://schemas.openxmlformats.org/officeDocument/2006/relationships/customXml" Target="../ink/ink30.xml"/><Relationship Id="rId81" Type="http://schemas.openxmlformats.org/officeDocument/2006/relationships/image" Target="../media/image43.png"/><Relationship Id="rId135" Type="http://schemas.openxmlformats.org/officeDocument/2006/relationships/image" Target="../media/image70.png"/><Relationship Id="rId156" Type="http://schemas.openxmlformats.org/officeDocument/2006/relationships/customXml" Target="../ink/ink78.xml"/><Relationship Id="rId177" Type="http://schemas.openxmlformats.org/officeDocument/2006/relationships/image" Target="../media/image91.png"/><Relationship Id="rId198" Type="http://schemas.openxmlformats.org/officeDocument/2006/relationships/image" Target="../media/image101.png"/><Relationship Id="rId321" Type="http://schemas.openxmlformats.org/officeDocument/2006/relationships/image" Target="../media/image162.png"/><Relationship Id="rId342" Type="http://schemas.openxmlformats.org/officeDocument/2006/relationships/customXml" Target="../ink/ink172.xml"/><Relationship Id="rId363" Type="http://schemas.openxmlformats.org/officeDocument/2006/relationships/image" Target="../media/image183.png"/><Relationship Id="rId384" Type="http://schemas.openxmlformats.org/officeDocument/2006/relationships/customXml" Target="../ink/ink193.xml"/><Relationship Id="rId202" Type="http://schemas.openxmlformats.org/officeDocument/2006/relationships/image" Target="../media/image103.png"/><Relationship Id="rId223" Type="http://schemas.openxmlformats.org/officeDocument/2006/relationships/customXml" Target="../ink/ink112.xml"/><Relationship Id="rId244" Type="http://schemas.openxmlformats.org/officeDocument/2006/relationships/customXml" Target="../ink/ink123.xml"/><Relationship Id="rId18" Type="http://schemas.openxmlformats.org/officeDocument/2006/relationships/customXml" Target="../ink/ink9.xml"/><Relationship Id="rId39" Type="http://schemas.openxmlformats.org/officeDocument/2006/relationships/image" Target="../media/image22.png"/><Relationship Id="rId265" Type="http://schemas.openxmlformats.org/officeDocument/2006/relationships/image" Target="../media/image134.png"/><Relationship Id="rId286" Type="http://schemas.openxmlformats.org/officeDocument/2006/relationships/customXml" Target="../ink/ink144.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5.png"/><Relationship Id="rId146" Type="http://schemas.openxmlformats.org/officeDocument/2006/relationships/customXml" Target="../ink/ink73.xml"/><Relationship Id="rId167" Type="http://schemas.openxmlformats.org/officeDocument/2006/relationships/image" Target="../media/image86.png"/><Relationship Id="rId188" Type="http://schemas.openxmlformats.org/officeDocument/2006/relationships/customXml" Target="../ink/ink94.xml"/><Relationship Id="rId311" Type="http://schemas.openxmlformats.org/officeDocument/2006/relationships/image" Target="../media/image157.png"/><Relationship Id="rId332" Type="http://schemas.openxmlformats.org/officeDocument/2006/relationships/customXml" Target="../ink/ink167.xml"/><Relationship Id="rId353" Type="http://schemas.openxmlformats.org/officeDocument/2006/relationships/image" Target="../media/image178.png"/><Relationship Id="rId374" Type="http://schemas.openxmlformats.org/officeDocument/2006/relationships/customXml" Target="../ink/ink188.xml"/><Relationship Id="rId71" Type="http://schemas.openxmlformats.org/officeDocument/2006/relationships/image" Target="../media/image38.png"/><Relationship Id="rId92" Type="http://schemas.openxmlformats.org/officeDocument/2006/relationships/customXml" Target="../ink/ink46.xml"/><Relationship Id="rId213" Type="http://schemas.openxmlformats.org/officeDocument/2006/relationships/customXml" Target="../ink/ink107.xml"/><Relationship Id="rId234" Type="http://schemas.openxmlformats.org/officeDocument/2006/relationships/customXml" Target="../ink/ink118.xml"/><Relationship Id="rId2" Type="http://schemas.openxmlformats.org/officeDocument/2006/relationships/customXml" Target="../ink/ink1.xml"/><Relationship Id="rId29" Type="http://schemas.openxmlformats.org/officeDocument/2006/relationships/image" Target="../media/image17.png"/><Relationship Id="rId255" Type="http://schemas.openxmlformats.org/officeDocument/2006/relationships/image" Target="../media/image129.png"/><Relationship Id="rId276" Type="http://schemas.openxmlformats.org/officeDocument/2006/relationships/customXml" Target="../ink/ink139.xml"/><Relationship Id="rId297" Type="http://schemas.openxmlformats.org/officeDocument/2006/relationships/image" Target="../media/image150.png"/><Relationship Id="rId40" Type="http://schemas.openxmlformats.org/officeDocument/2006/relationships/customXml" Target="../ink/ink20.xml"/><Relationship Id="rId115" Type="http://schemas.openxmlformats.org/officeDocument/2006/relationships/image" Target="../media/image60.png"/><Relationship Id="rId136" Type="http://schemas.openxmlformats.org/officeDocument/2006/relationships/customXml" Target="../ink/ink68.xml"/><Relationship Id="rId157" Type="http://schemas.openxmlformats.org/officeDocument/2006/relationships/image" Target="../media/image81.png"/><Relationship Id="rId178" Type="http://schemas.openxmlformats.org/officeDocument/2006/relationships/customXml" Target="../ink/ink89.xml"/><Relationship Id="rId301" Type="http://schemas.openxmlformats.org/officeDocument/2006/relationships/image" Target="../media/image152.png"/><Relationship Id="rId322" Type="http://schemas.openxmlformats.org/officeDocument/2006/relationships/customXml" Target="../ink/ink162.xml"/><Relationship Id="rId343" Type="http://schemas.openxmlformats.org/officeDocument/2006/relationships/image" Target="../media/image173.png"/><Relationship Id="rId364" Type="http://schemas.openxmlformats.org/officeDocument/2006/relationships/customXml" Target="../ink/ink183.xml"/><Relationship Id="rId61" Type="http://schemas.openxmlformats.org/officeDocument/2006/relationships/image" Target="../media/image33.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385" Type="http://schemas.openxmlformats.org/officeDocument/2006/relationships/image" Target="../media/image194.png"/><Relationship Id="rId19" Type="http://schemas.openxmlformats.org/officeDocument/2006/relationships/image" Target="../media/image12.png"/><Relationship Id="rId224" Type="http://schemas.openxmlformats.org/officeDocument/2006/relationships/image" Target="../media/image114.png"/><Relationship Id="rId245" Type="http://schemas.openxmlformats.org/officeDocument/2006/relationships/image" Target="../media/image124.png"/><Relationship Id="rId266" Type="http://schemas.openxmlformats.org/officeDocument/2006/relationships/customXml" Target="../ink/ink134.xml"/><Relationship Id="rId287" Type="http://schemas.openxmlformats.org/officeDocument/2006/relationships/image" Target="../media/image145.png"/><Relationship Id="rId30" Type="http://schemas.openxmlformats.org/officeDocument/2006/relationships/customXml" Target="../ink/ink15.xml"/><Relationship Id="rId105" Type="http://schemas.openxmlformats.org/officeDocument/2006/relationships/image" Target="../media/image55.png"/><Relationship Id="rId126" Type="http://schemas.openxmlformats.org/officeDocument/2006/relationships/customXml" Target="../ink/ink63.xml"/><Relationship Id="rId147" Type="http://schemas.openxmlformats.org/officeDocument/2006/relationships/image" Target="../media/image76.png"/><Relationship Id="rId168" Type="http://schemas.openxmlformats.org/officeDocument/2006/relationships/customXml" Target="../ink/ink84.xml"/><Relationship Id="rId312" Type="http://schemas.openxmlformats.org/officeDocument/2006/relationships/customXml" Target="../ink/ink157.xml"/><Relationship Id="rId333" Type="http://schemas.openxmlformats.org/officeDocument/2006/relationships/image" Target="../media/image168.png"/><Relationship Id="rId354" Type="http://schemas.openxmlformats.org/officeDocument/2006/relationships/customXml" Target="../ink/ink178.xml"/><Relationship Id="rId51" Type="http://schemas.openxmlformats.org/officeDocument/2006/relationships/image" Target="../media/image28.png"/><Relationship Id="rId72" Type="http://schemas.openxmlformats.org/officeDocument/2006/relationships/customXml" Target="../ink/ink36.xml"/><Relationship Id="rId93" Type="http://schemas.openxmlformats.org/officeDocument/2006/relationships/image" Target="../media/image49.png"/><Relationship Id="rId189" Type="http://schemas.openxmlformats.org/officeDocument/2006/relationships/image" Target="../media/image97.png"/><Relationship Id="rId375" Type="http://schemas.openxmlformats.org/officeDocument/2006/relationships/image" Target="../media/image189.png"/><Relationship Id="rId3" Type="http://schemas.openxmlformats.org/officeDocument/2006/relationships/image" Target="../media/image4.png"/><Relationship Id="rId214" Type="http://schemas.openxmlformats.org/officeDocument/2006/relationships/image" Target="../media/image109.png"/><Relationship Id="rId235" Type="http://schemas.openxmlformats.org/officeDocument/2006/relationships/image" Target="../media/image119.png"/><Relationship Id="rId256" Type="http://schemas.openxmlformats.org/officeDocument/2006/relationships/customXml" Target="../ink/ink129.xml"/><Relationship Id="rId277" Type="http://schemas.openxmlformats.org/officeDocument/2006/relationships/image" Target="../media/image140.png"/><Relationship Id="rId298" Type="http://schemas.openxmlformats.org/officeDocument/2006/relationships/customXml" Target="../ink/ink150.xml"/><Relationship Id="rId116" Type="http://schemas.openxmlformats.org/officeDocument/2006/relationships/customXml" Target="../ink/ink58.xml"/><Relationship Id="rId137" Type="http://schemas.openxmlformats.org/officeDocument/2006/relationships/image" Target="../media/image71.png"/><Relationship Id="rId158" Type="http://schemas.openxmlformats.org/officeDocument/2006/relationships/customXml" Target="../ink/ink79.xml"/><Relationship Id="rId302" Type="http://schemas.openxmlformats.org/officeDocument/2006/relationships/customXml" Target="../ink/ink152.xml"/><Relationship Id="rId323" Type="http://schemas.openxmlformats.org/officeDocument/2006/relationships/image" Target="../media/image163.png"/><Relationship Id="rId344" Type="http://schemas.openxmlformats.org/officeDocument/2006/relationships/customXml" Target="../ink/ink173.xml"/><Relationship Id="rId20" Type="http://schemas.openxmlformats.org/officeDocument/2006/relationships/customXml" Target="../ink/ink10.xml"/><Relationship Id="rId41" Type="http://schemas.openxmlformats.org/officeDocument/2006/relationships/image" Target="../media/image23.png"/><Relationship Id="rId62" Type="http://schemas.openxmlformats.org/officeDocument/2006/relationships/customXml" Target="../ink/ink31.xml"/><Relationship Id="rId83" Type="http://schemas.openxmlformats.org/officeDocument/2006/relationships/image" Target="../media/image44.png"/><Relationship Id="rId179" Type="http://schemas.openxmlformats.org/officeDocument/2006/relationships/image" Target="../media/image92.png"/><Relationship Id="rId365" Type="http://schemas.openxmlformats.org/officeDocument/2006/relationships/image" Target="../media/image184.png"/><Relationship Id="rId386" Type="http://schemas.openxmlformats.org/officeDocument/2006/relationships/customXml" Target="../ink/ink194.xml"/><Relationship Id="rId190" Type="http://schemas.openxmlformats.org/officeDocument/2006/relationships/customXml" Target="../ink/ink95.xml"/><Relationship Id="rId204" Type="http://schemas.openxmlformats.org/officeDocument/2006/relationships/image" Target="../media/image104.png"/><Relationship Id="rId225" Type="http://schemas.openxmlformats.org/officeDocument/2006/relationships/customXml" Target="../ink/ink113.xml"/><Relationship Id="rId246" Type="http://schemas.openxmlformats.org/officeDocument/2006/relationships/customXml" Target="../ink/ink124.xml"/><Relationship Id="rId267" Type="http://schemas.openxmlformats.org/officeDocument/2006/relationships/image" Target="../media/image135.png"/><Relationship Id="rId288" Type="http://schemas.openxmlformats.org/officeDocument/2006/relationships/customXml" Target="../ink/ink145.xml"/><Relationship Id="rId106" Type="http://schemas.openxmlformats.org/officeDocument/2006/relationships/customXml" Target="../ink/ink53.xml"/><Relationship Id="rId127" Type="http://schemas.openxmlformats.org/officeDocument/2006/relationships/image" Target="../media/image66.png"/><Relationship Id="rId313" Type="http://schemas.openxmlformats.org/officeDocument/2006/relationships/image" Target="../media/image158.png"/><Relationship Id="rId10" Type="http://schemas.openxmlformats.org/officeDocument/2006/relationships/customXml" Target="../ink/ink5.xml"/><Relationship Id="rId31" Type="http://schemas.openxmlformats.org/officeDocument/2006/relationships/image" Target="../media/image18.png"/><Relationship Id="rId52" Type="http://schemas.openxmlformats.org/officeDocument/2006/relationships/customXml" Target="../ink/ink26.xml"/><Relationship Id="rId73" Type="http://schemas.openxmlformats.org/officeDocument/2006/relationships/image" Target="../media/image39.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7.png"/><Relationship Id="rId334" Type="http://schemas.openxmlformats.org/officeDocument/2006/relationships/customXml" Target="../ink/ink168.xml"/><Relationship Id="rId355" Type="http://schemas.openxmlformats.org/officeDocument/2006/relationships/image" Target="../media/image179.png"/><Relationship Id="rId376" Type="http://schemas.openxmlformats.org/officeDocument/2006/relationships/customXml" Target="../ink/ink189.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customXml" Target="../ink/ink108.xml"/><Relationship Id="rId236" Type="http://schemas.openxmlformats.org/officeDocument/2006/relationships/customXml" Target="../ink/ink119.xml"/><Relationship Id="rId257" Type="http://schemas.openxmlformats.org/officeDocument/2006/relationships/image" Target="../media/image130.png"/><Relationship Id="rId278" Type="http://schemas.openxmlformats.org/officeDocument/2006/relationships/customXml" Target="../ink/ink140.xml"/><Relationship Id="rId303" Type="http://schemas.openxmlformats.org/officeDocument/2006/relationships/image" Target="../media/image153.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4.png"/><Relationship Id="rId387" Type="http://schemas.openxmlformats.org/officeDocument/2006/relationships/image" Target="../media/image195.png"/><Relationship Id="rId191" Type="http://schemas.openxmlformats.org/officeDocument/2006/relationships/image" Target="../media/image98.png"/><Relationship Id="rId205" Type="http://schemas.openxmlformats.org/officeDocument/2006/relationships/customXml" Target="../ink/ink103.xml"/><Relationship Id="rId247" Type="http://schemas.openxmlformats.org/officeDocument/2006/relationships/image" Target="../media/image125.png"/><Relationship Id="rId107" Type="http://schemas.openxmlformats.org/officeDocument/2006/relationships/image" Target="../media/image56.png"/><Relationship Id="rId289" Type="http://schemas.openxmlformats.org/officeDocument/2006/relationships/image" Target="../media/image146.png"/><Relationship Id="rId11" Type="http://schemas.openxmlformats.org/officeDocument/2006/relationships/image" Target="../media/image8.png"/><Relationship Id="rId53" Type="http://schemas.openxmlformats.org/officeDocument/2006/relationships/image" Target="../media/image29.png"/><Relationship Id="rId149" Type="http://schemas.openxmlformats.org/officeDocument/2006/relationships/image" Target="../media/image77.png"/><Relationship Id="rId314" Type="http://schemas.openxmlformats.org/officeDocument/2006/relationships/customXml" Target="../ink/ink158.xml"/><Relationship Id="rId356" Type="http://schemas.openxmlformats.org/officeDocument/2006/relationships/customXml" Target="../ink/ink179.xml"/><Relationship Id="rId95" Type="http://schemas.openxmlformats.org/officeDocument/2006/relationships/image" Target="../media/image50.png"/><Relationship Id="rId160" Type="http://schemas.openxmlformats.org/officeDocument/2006/relationships/customXml" Target="../ink/ink80.xml"/><Relationship Id="rId216" Type="http://schemas.openxmlformats.org/officeDocument/2006/relationships/image" Target="../media/image110.png"/><Relationship Id="rId258" Type="http://schemas.openxmlformats.org/officeDocument/2006/relationships/customXml" Target="../ink/ink130.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4.png"/><Relationship Id="rId367" Type="http://schemas.openxmlformats.org/officeDocument/2006/relationships/image" Target="../media/image185.png"/><Relationship Id="rId171" Type="http://schemas.openxmlformats.org/officeDocument/2006/relationships/image" Target="../media/image88.png"/><Relationship Id="rId227" Type="http://schemas.openxmlformats.org/officeDocument/2006/relationships/customXml" Target="../ink/ink114.xml"/><Relationship Id="rId269" Type="http://schemas.openxmlformats.org/officeDocument/2006/relationships/image" Target="../media/image136.png"/><Relationship Id="rId33" Type="http://schemas.openxmlformats.org/officeDocument/2006/relationships/image" Target="../media/image19.png"/><Relationship Id="rId129" Type="http://schemas.openxmlformats.org/officeDocument/2006/relationships/image" Target="../media/image67.png"/><Relationship Id="rId280" Type="http://schemas.openxmlformats.org/officeDocument/2006/relationships/customXml" Target="../ink/ink141.xml"/><Relationship Id="rId336" Type="http://schemas.openxmlformats.org/officeDocument/2006/relationships/customXml" Target="../ink/ink169.xml"/><Relationship Id="rId75" Type="http://schemas.openxmlformats.org/officeDocument/2006/relationships/image" Target="../media/image40.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90.xml"/><Relationship Id="rId6" Type="http://schemas.openxmlformats.org/officeDocument/2006/relationships/customXml" Target="../ink/ink3.xml"/><Relationship Id="rId238" Type="http://schemas.openxmlformats.org/officeDocument/2006/relationships/customXml" Target="../ink/ink120.xml"/><Relationship Id="rId291" Type="http://schemas.openxmlformats.org/officeDocument/2006/relationships/image" Target="../media/image147.png"/><Relationship Id="rId305" Type="http://schemas.openxmlformats.org/officeDocument/2006/relationships/image" Target="../media/image154.png"/><Relationship Id="rId347" Type="http://schemas.openxmlformats.org/officeDocument/2006/relationships/image" Target="../media/image175.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78.png"/><Relationship Id="rId389" Type="http://schemas.openxmlformats.org/officeDocument/2006/relationships/image" Target="../media/image196.png"/><Relationship Id="rId193" Type="http://schemas.openxmlformats.org/officeDocument/2006/relationships/image" Target="../media/image99.png"/><Relationship Id="rId207" Type="http://schemas.openxmlformats.org/officeDocument/2006/relationships/customXml" Target="../ink/ink104.xml"/><Relationship Id="rId249" Type="http://schemas.openxmlformats.org/officeDocument/2006/relationships/image" Target="../media/image126.png"/><Relationship Id="rId13" Type="http://schemas.openxmlformats.org/officeDocument/2006/relationships/image" Target="../media/image9.png"/><Relationship Id="rId109" Type="http://schemas.openxmlformats.org/officeDocument/2006/relationships/image" Target="../media/image57.png"/><Relationship Id="rId260" Type="http://schemas.openxmlformats.org/officeDocument/2006/relationships/customXml" Target="../ink/ink131.xml"/><Relationship Id="rId316" Type="http://schemas.openxmlformats.org/officeDocument/2006/relationships/customXml" Target="../ink/ink159.xml"/><Relationship Id="rId55" Type="http://schemas.openxmlformats.org/officeDocument/2006/relationships/image" Target="../media/image30.png"/><Relationship Id="rId97" Type="http://schemas.openxmlformats.org/officeDocument/2006/relationships/image" Target="../media/image51.png"/><Relationship Id="rId120" Type="http://schemas.openxmlformats.org/officeDocument/2006/relationships/customXml" Target="../ink/ink60.xml"/><Relationship Id="rId358" Type="http://schemas.openxmlformats.org/officeDocument/2006/relationships/customXml" Target="../ink/ink180.xml"/><Relationship Id="rId162" Type="http://schemas.openxmlformats.org/officeDocument/2006/relationships/customXml" Target="../ink/ink81.xml"/><Relationship Id="rId218" Type="http://schemas.openxmlformats.org/officeDocument/2006/relationships/image" Target="../media/image111.png"/><Relationship Id="rId271" Type="http://schemas.openxmlformats.org/officeDocument/2006/relationships/image" Target="../media/image137.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68.png"/><Relationship Id="rId327" Type="http://schemas.openxmlformats.org/officeDocument/2006/relationships/image" Target="../media/image165.png"/><Relationship Id="rId369" Type="http://schemas.openxmlformats.org/officeDocument/2006/relationships/image" Target="../media/image186.png"/><Relationship Id="rId173" Type="http://schemas.openxmlformats.org/officeDocument/2006/relationships/image" Target="../media/image89.png"/><Relationship Id="rId229" Type="http://schemas.openxmlformats.org/officeDocument/2006/relationships/customXml" Target="../ink/ink115.xml"/><Relationship Id="rId380" Type="http://schemas.openxmlformats.org/officeDocument/2006/relationships/customXml" Target="../ink/ink191.xml"/><Relationship Id="rId240" Type="http://schemas.openxmlformats.org/officeDocument/2006/relationships/customXml" Target="../ink/ink121.xml"/><Relationship Id="rId35" Type="http://schemas.openxmlformats.org/officeDocument/2006/relationships/image" Target="../media/image20.png"/><Relationship Id="rId77" Type="http://schemas.openxmlformats.org/officeDocument/2006/relationships/image" Target="../media/image41.png"/><Relationship Id="rId100" Type="http://schemas.openxmlformats.org/officeDocument/2006/relationships/customXml" Target="../ink/ink50.xml"/><Relationship Id="rId282" Type="http://schemas.openxmlformats.org/officeDocument/2006/relationships/customXml" Target="../ink/ink142.xml"/><Relationship Id="rId338" Type="http://schemas.openxmlformats.org/officeDocument/2006/relationships/customXml" Target="../ink/ink170.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251" Type="http://schemas.openxmlformats.org/officeDocument/2006/relationships/image" Target="../media/image127.png"/><Relationship Id="rId46" Type="http://schemas.openxmlformats.org/officeDocument/2006/relationships/customXml" Target="../ink/ink23.xml"/><Relationship Id="rId293" Type="http://schemas.openxmlformats.org/officeDocument/2006/relationships/image" Target="../media/image148.png"/><Relationship Id="rId307" Type="http://schemas.openxmlformats.org/officeDocument/2006/relationships/image" Target="../media/image155.png"/><Relationship Id="rId349" Type="http://schemas.openxmlformats.org/officeDocument/2006/relationships/image" Target="../media/image176.png"/><Relationship Id="rId88" Type="http://schemas.openxmlformats.org/officeDocument/2006/relationships/customXml" Target="../ink/ink44.xml"/><Relationship Id="rId111" Type="http://schemas.openxmlformats.org/officeDocument/2006/relationships/image" Target="../media/image58.png"/><Relationship Id="rId153" Type="http://schemas.openxmlformats.org/officeDocument/2006/relationships/image" Target="../media/image79.png"/><Relationship Id="rId195" Type="http://schemas.openxmlformats.org/officeDocument/2006/relationships/customXml" Target="../ink/ink98.xml"/><Relationship Id="rId209" Type="http://schemas.openxmlformats.org/officeDocument/2006/relationships/customXml" Target="../ink/ink105.xml"/><Relationship Id="rId360" Type="http://schemas.openxmlformats.org/officeDocument/2006/relationships/customXml" Target="../ink/ink181.xml"/><Relationship Id="rId220" Type="http://schemas.openxmlformats.org/officeDocument/2006/relationships/image" Target="../media/image112.png"/><Relationship Id="rId15" Type="http://schemas.openxmlformats.org/officeDocument/2006/relationships/image" Target="../media/image10.png"/><Relationship Id="rId57" Type="http://schemas.openxmlformats.org/officeDocument/2006/relationships/image" Target="../media/image31.png"/><Relationship Id="rId262" Type="http://schemas.openxmlformats.org/officeDocument/2006/relationships/customXml" Target="../ink/ink132.xml"/><Relationship Id="rId318" Type="http://schemas.openxmlformats.org/officeDocument/2006/relationships/customXml" Target="../ink/ink160.xml"/><Relationship Id="rId99" Type="http://schemas.openxmlformats.org/officeDocument/2006/relationships/image" Target="../media/image52.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87.png"/><Relationship Id="rId26" Type="http://schemas.openxmlformats.org/officeDocument/2006/relationships/customXml" Target="../ink/ink13.xml"/><Relationship Id="rId231" Type="http://schemas.openxmlformats.org/officeDocument/2006/relationships/image" Target="../media/image117.png"/><Relationship Id="rId273" Type="http://schemas.openxmlformats.org/officeDocument/2006/relationships/image" Target="../media/image138.png"/><Relationship Id="rId329" Type="http://schemas.openxmlformats.org/officeDocument/2006/relationships/image" Target="../media/image166.png"/><Relationship Id="rId68" Type="http://schemas.openxmlformats.org/officeDocument/2006/relationships/customXml" Target="../ink/ink34.xml"/><Relationship Id="rId133" Type="http://schemas.openxmlformats.org/officeDocument/2006/relationships/image" Target="../media/image69.png"/><Relationship Id="rId175" Type="http://schemas.openxmlformats.org/officeDocument/2006/relationships/image" Target="../media/image90.png"/><Relationship Id="rId340" Type="http://schemas.openxmlformats.org/officeDocument/2006/relationships/customXml" Target="../ink/ink17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234.jpeg"/><Relationship Id="rId3" Type="http://schemas.openxmlformats.org/officeDocument/2006/relationships/image" Target="../media/image229.jpeg"/><Relationship Id="rId7" Type="http://schemas.openxmlformats.org/officeDocument/2006/relationships/image" Target="../media/image233.tif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32.tiff"/><Relationship Id="rId5" Type="http://schemas.openxmlformats.org/officeDocument/2006/relationships/image" Target="../media/image231.tiff"/><Relationship Id="rId10" Type="http://schemas.openxmlformats.org/officeDocument/2006/relationships/image" Target="../media/image2.png"/><Relationship Id="rId4" Type="http://schemas.openxmlformats.org/officeDocument/2006/relationships/image" Target="../media/image230.tiff"/><Relationship Id="rId9" Type="http://schemas.openxmlformats.org/officeDocument/2006/relationships/hyperlink" Target="https://anubhavtrainings.co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5.jpg"/><Relationship Id="rId7" Type="http://schemas.openxmlformats.org/officeDocument/2006/relationships/image" Target="../media/image2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8.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png"/><Relationship Id="rId7" Type="http://schemas.openxmlformats.org/officeDocument/2006/relationships/customXml" Target="../ink/ink19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hyperlink" Target="https://github.com/soyuztechnologies/UI5_Fresher_60H/blob/master/Day%203/04%20Node%20Project/index.js" TargetMode="External"/><Relationship Id="rId4" Type="http://schemas.openxmlformats.org/officeDocument/2006/relationships/hyperlink" Target="https://www.npmjs.com/package/expres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3/05%20Serving%20Application/ui5.yaml" TargetMode="External"/><Relationship Id="rId5" Type="http://schemas.openxmlformats.org/officeDocument/2006/relationships/hyperlink" Target="https://github.com/soyuztechnologies/UI5_Fresher_60H/blob/master/Day%203/05%20Serving%20Application/webapp/manifest.json" TargetMode="External"/><Relationship Id="rId4" Type="http://schemas.openxmlformats.org/officeDocument/2006/relationships/hyperlink" Target="https://github.com/soyuztechnologies/UI5_Fresher_60H/blob/master/Day%203/05%20Serving%20Application/webapp/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hyperlink" Target="https://jquery.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hyperlink" Target="https://github.com/soyuztechnologies/UI5_Fresher_60H/blob/master/Day%203/06%20Effects%20uisng%20jQ/jQBasic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Hands – on: Adding Animation</a:t>
            </a:r>
            <a:endParaRPr/>
          </a:p>
        </p:txBody>
      </p:sp>
      <p:pic>
        <p:nvPicPr>
          <p:cNvPr id="364" name="Google Shape;364;p2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65" name="Google Shape;365;p23"/>
          <p:cNvSpPr txBox="1"/>
          <p:nvPr/>
        </p:nvSpPr>
        <p:spPr>
          <a:xfrm>
            <a:off x="261764" y="779090"/>
            <a:ext cx="1116164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we will add some animations to our html page using the jQuery.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this we have to bring back the login fields code back form the previous examples.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l"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jQBasics.html</a:t>
            </a:r>
            <a:endParaRPr sz="1800">
              <a:solidFill>
                <a:schemeClr val="dk1"/>
              </a:solidFill>
              <a:latin typeface="Calibri"/>
              <a:ea typeface="Calibri"/>
              <a:cs typeface="Calibri"/>
              <a:sym typeface="Calibri"/>
            </a:endParaRPr>
          </a:p>
        </p:txBody>
      </p:sp>
      <p:sp>
        <p:nvSpPr>
          <p:cNvPr id="366" name="Google Shape;366;p2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67" name="Google Shape;367;p23"/>
          <p:cNvPicPr preferRelativeResize="0"/>
          <p:nvPr/>
        </p:nvPicPr>
        <p:blipFill rotWithShape="1">
          <a:blip r:embed="rId5">
            <a:alphaModFix/>
          </a:blip>
          <a:srcRect/>
          <a:stretch/>
        </p:blipFill>
        <p:spPr>
          <a:xfrm>
            <a:off x="7399959" y="2044793"/>
            <a:ext cx="4023447" cy="425556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5086825-ECA9-571F-95F1-83C650E3FD73}"/>
                  </a:ext>
                </a:extLst>
              </p14:cNvPr>
              <p14:cNvContentPartPr/>
              <p14:nvPr/>
            </p14:nvContentPartPr>
            <p14:xfrm>
              <a:off x="6195960" y="3514680"/>
              <a:ext cx="5015160" cy="3524760"/>
            </p14:xfrm>
          </p:contentPart>
        </mc:Choice>
        <mc:Fallback>
          <p:pic>
            <p:nvPicPr>
              <p:cNvPr id="4" name="Ink 3">
                <a:extLst>
                  <a:ext uri="{FF2B5EF4-FFF2-40B4-BE49-F238E27FC236}">
                    <a16:creationId xmlns:a16="http://schemas.microsoft.com/office/drawing/2014/main" id="{C5086825-ECA9-571F-95F1-83C650E3FD73}"/>
                  </a:ext>
                </a:extLst>
              </p:cNvPr>
              <p:cNvPicPr/>
              <p:nvPr/>
            </p:nvPicPr>
            <p:blipFill>
              <a:blip r:embed="rId5"/>
              <a:stretch>
                <a:fillRect/>
              </a:stretch>
            </p:blipFill>
            <p:spPr>
              <a:xfrm>
                <a:off x="6186600" y="3505320"/>
                <a:ext cx="5033880" cy="3543480"/>
              </a:xfrm>
              <a:prstGeom prst="rect">
                <a:avLst/>
              </a:prstGeom>
            </p:spPr>
          </p:pic>
        </mc:Fallback>
      </mc:AlternateContent>
    </p:spTree>
    <p:extLst>
      <p:ext uri="{BB962C8B-B14F-4D97-AF65-F5344CB8AC3E}">
        <p14:creationId xmlns:p14="http://schemas.microsoft.com/office/powerpoint/2010/main" val="352641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F9DEC30-054D-2248-05D5-9F12391840E4}"/>
                  </a:ext>
                </a:extLst>
              </p14:cNvPr>
              <p14:cNvContentPartPr/>
              <p14:nvPr/>
            </p14:nvContentPartPr>
            <p14:xfrm>
              <a:off x="3129078" y="4411660"/>
              <a:ext cx="360" cy="360"/>
            </p14:xfrm>
          </p:contentPart>
        </mc:Choice>
        <mc:Fallback xmlns="">
          <p:pic>
            <p:nvPicPr>
              <p:cNvPr id="3" name="Ink 2">
                <a:extLst>
                  <a:ext uri="{FF2B5EF4-FFF2-40B4-BE49-F238E27FC236}">
                    <a16:creationId xmlns:a16="http://schemas.microsoft.com/office/drawing/2014/main" id="{7F9DEC30-054D-2248-05D5-9F12391840E4}"/>
                  </a:ext>
                </a:extLst>
              </p:cNvPr>
              <p:cNvPicPr/>
              <p:nvPr/>
            </p:nvPicPr>
            <p:blipFill>
              <a:blip r:embed="rId5"/>
              <a:stretch>
                <a:fillRect/>
              </a:stretch>
            </p:blipFill>
            <p:spPr>
              <a:xfrm>
                <a:off x="3122958" y="44055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E25F83B-1ADD-05F4-4E07-5494DE60DB66}"/>
                  </a:ext>
                </a:extLst>
              </p14:cNvPr>
              <p14:cNvContentPartPr/>
              <p14:nvPr/>
            </p14:nvContentPartPr>
            <p14:xfrm>
              <a:off x="3129078" y="4506700"/>
              <a:ext cx="360" cy="360"/>
            </p14:xfrm>
          </p:contentPart>
        </mc:Choice>
        <mc:Fallback xmlns="">
          <p:pic>
            <p:nvPicPr>
              <p:cNvPr id="4" name="Ink 3">
                <a:extLst>
                  <a:ext uri="{FF2B5EF4-FFF2-40B4-BE49-F238E27FC236}">
                    <a16:creationId xmlns:a16="http://schemas.microsoft.com/office/drawing/2014/main" id="{0E25F83B-1ADD-05F4-4E07-5494DE60DB66}"/>
                  </a:ext>
                </a:extLst>
              </p:cNvPr>
              <p:cNvPicPr/>
              <p:nvPr/>
            </p:nvPicPr>
            <p:blipFill>
              <a:blip r:embed="rId5"/>
              <a:stretch>
                <a:fillRect/>
              </a:stretch>
            </p:blipFill>
            <p:spPr>
              <a:xfrm>
                <a:off x="3122958" y="450058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D6B4CB57-070F-1615-B2F8-2B288DAE9A38}"/>
                  </a:ext>
                </a:extLst>
              </p14:cNvPr>
              <p14:cNvContentPartPr/>
              <p14:nvPr/>
            </p14:nvContentPartPr>
            <p14:xfrm>
              <a:off x="4680" y="3062160"/>
              <a:ext cx="10716120" cy="3872520"/>
            </p14:xfrm>
          </p:contentPart>
        </mc:Choice>
        <mc:Fallback>
          <p:pic>
            <p:nvPicPr>
              <p:cNvPr id="5" name="Ink 4">
                <a:extLst>
                  <a:ext uri="{FF2B5EF4-FFF2-40B4-BE49-F238E27FC236}">
                    <a16:creationId xmlns:a16="http://schemas.microsoft.com/office/drawing/2014/main" id="{D6B4CB57-070F-1615-B2F8-2B288DAE9A38}"/>
                  </a:ext>
                </a:extLst>
              </p:cNvPr>
              <p:cNvPicPr/>
              <p:nvPr/>
            </p:nvPicPr>
            <p:blipFill>
              <a:blip r:embed="rId8"/>
              <a:stretch>
                <a:fillRect/>
              </a:stretch>
            </p:blipFill>
            <p:spPr>
              <a:xfrm>
                <a:off x="-4680" y="3052800"/>
                <a:ext cx="10734840" cy="3891240"/>
              </a:xfrm>
              <a:prstGeom prst="rect">
                <a:avLst/>
              </a:prstGeom>
            </p:spPr>
          </p:pic>
        </mc:Fallback>
      </mc:AlternateContent>
    </p:spTree>
    <p:extLst>
      <p:ext uri="{BB962C8B-B14F-4D97-AF65-F5344CB8AC3E}">
        <p14:creationId xmlns:p14="http://schemas.microsoft.com/office/powerpoint/2010/main" val="150269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3477252" cy="369332"/>
          </a:xfrm>
          <a:prstGeom prst="rect">
            <a:avLst/>
          </a:prstGeom>
          <a:noFill/>
        </p:spPr>
        <p:txBody>
          <a:bodyPr wrap="square">
            <a:spAutoFit/>
          </a:bodyPr>
          <a:lstStyle/>
          <a:p>
            <a:r>
              <a:rPr lang="en-US" dirty="0"/>
              <a:t>SAP UI5 Sample reference screen</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AD77B9B3-FAC2-647C-02FA-6F1279A8325E}"/>
                  </a:ext>
                </a:extLst>
              </p14:cNvPr>
              <p14:cNvContentPartPr/>
              <p14:nvPr/>
            </p14:nvContentPartPr>
            <p14:xfrm>
              <a:off x="5110200" y="685800"/>
              <a:ext cx="795600" cy="28800"/>
            </p14:xfrm>
          </p:contentPart>
        </mc:Choice>
        <mc:Fallback>
          <p:pic>
            <p:nvPicPr>
              <p:cNvPr id="3" name="Ink 2">
                <a:extLst>
                  <a:ext uri="{FF2B5EF4-FFF2-40B4-BE49-F238E27FC236}">
                    <a16:creationId xmlns:a16="http://schemas.microsoft.com/office/drawing/2014/main" id="{AD77B9B3-FAC2-647C-02FA-6F1279A8325E}"/>
                  </a:ext>
                </a:extLst>
              </p:cNvPr>
              <p:cNvPicPr/>
              <p:nvPr/>
            </p:nvPicPr>
            <p:blipFill>
              <a:blip r:embed="rId9"/>
              <a:stretch>
                <a:fillRect/>
              </a:stretch>
            </p:blipFill>
            <p:spPr>
              <a:xfrm>
                <a:off x="5100840" y="676440"/>
                <a:ext cx="814320" cy="47520"/>
              </a:xfrm>
              <a:prstGeom prst="rect">
                <a:avLst/>
              </a:prstGeom>
            </p:spPr>
          </p:pic>
        </mc:Fallback>
      </mc:AlternateContent>
    </p:spTree>
    <p:extLst>
      <p:ext uri="{BB962C8B-B14F-4D97-AF65-F5344CB8AC3E}">
        <p14:creationId xmlns:p14="http://schemas.microsoft.com/office/powerpoint/2010/main" val="2562456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3048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4"/>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400947" y="785154"/>
            <a:ext cx="5353730" cy="6001643"/>
          </a:xfrm>
          <a:prstGeom prst="rect">
            <a:avLst/>
          </a:prstGeom>
          <a:noFill/>
        </p:spPr>
        <p:txBody>
          <a:bodyPr wrap="square" rtlCol="0">
            <a:spAutoFit/>
          </a:bodyPr>
          <a:lstStyle/>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a Simple node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basic function in Node JS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Reusable modules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Reading files in NodeJS using the fs module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Steps to Create a Fresh Node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Serving our files using express module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Serving an application using Node JS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Introduction to jQuery</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Introduction to UI5</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Responsive Web Design</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Structure of UI5 Framework</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MVC Architecture.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Project Structure of UI5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First UI5 Project</a:t>
            </a:r>
            <a:endParaRPr lang="en-US" sz="1200" dirty="0"/>
          </a:p>
          <a:p>
            <a:pPr marL="285750" indent="-285750">
              <a:buClr>
                <a:schemeClr val="dk1"/>
              </a:buClr>
              <a:buSzPts val="1800"/>
              <a:buFont typeface="Arial"/>
              <a:buChar char="•"/>
            </a:pPr>
            <a:r>
              <a:rPr lang="en-US" sz="1200" dirty="0">
                <a:solidFill>
                  <a:schemeClr val="dk1"/>
                </a:solidFill>
                <a:latin typeface="Calibri"/>
                <a:ea typeface="Calibri"/>
                <a:cs typeface="Calibri"/>
              </a:rPr>
              <a:t>Introduction to UI5</a:t>
            </a:r>
          </a:p>
          <a:p>
            <a:pPr marL="285750" indent="-285750">
              <a:buClr>
                <a:schemeClr val="dk1"/>
              </a:buClr>
              <a:buSzPts val="1800"/>
              <a:buFont typeface="Arial"/>
              <a:buChar char="•"/>
            </a:pPr>
            <a:r>
              <a:rPr lang="en-US" sz="1200" dirty="0">
                <a:solidFill>
                  <a:schemeClr val="dk1"/>
                </a:solidFill>
                <a:latin typeface="Calibri"/>
                <a:ea typeface="Calibri"/>
                <a:cs typeface="Calibri"/>
              </a:rPr>
              <a:t>Responsive Web Design</a:t>
            </a:r>
          </a:p>
          <a:p>
            <a:pPr marL="285750" indent="-285750">
              <a:buClr>
                <a:schemeClr val="dk1"/>
              </a:buClr>
              <a:buSzPts val="1800"/>
              <a:buFont typeface="Arial"/>
              <a:buChar char="•"/>
            </a:pPr>
            <a:r>
              <a:rPr lang="en-US" sz="1200" dirty="0">
                <a:solidFill>
                  <a:schemeClr val="dk1"/>
                </a:solidFill>
                <a:latin typeface="Calibri"/>
                <a:ea typeface="Calibri"/>
                <a:cs typeface="Calibri"/>
              </a:rPr>
              <a:t>Structure of UI5 Framework</a:t>
            </a:r>
          </a:p>
          <a:p>
            <a:pPr marL="285750" indent="-285750">
              <a:buClr>
                <a:schemeClr val="dk1"/>
              </a:buClr>
              <a:buSzPts val="1800"/>
              <a:buFont typeface="Arial"/>
              <a:buChar char="•"/>
            </a:pPr>
            <a:r>
              <a:rPr lang="en-US" sz="1200" dirty="0">
                <a:solidFill>
                  <a:schemeClr val="dk1"/>
                </a:solidFill>
                <a:latin typeface="Calibri"/>
                <a:ea typeface="Calibri"/>
                <a:cs typeface="Calibri"/>
              </a:rPr>
              <a:t>Introduction to UI5 SDK</a:t>
            </a:r>
          </a:p>
          <a:p>
            <a:pPr marL="285750" indent="-285750">
              <a:buClr>
                <a:schemeClr val="dk1"/>
              </a:buClr>
              <a:buSzPts val="1800"/>
              <a:buFont typeface="Arial"/>
              <a:buChar char="•"/>
            </a:pPr>
            <a:r>
              <a:rPr lang="en-US" sz="1200" dirty="0">
                <a:solidFill>
                  <a:schemeClr val="dk1"/>
                </a:solidFill>
                <a:latin typeface="Calibri"/>
                <a:ea typeface="Calibri"/>
                <a:cs typeface="Calibri"/>
              </a:rPr>
              <a:t>MVC Architecture.</a:t>
            </a:r>
          </a:p>
          <a:p>
            <a:pPr marL="285750" indent="-285750">
              <a:buClr>
                <a:schemeClr val="dk1"/>
              </a:buClr>
              <a:buSzPts val="1800"/>
              <a:buFont typeface="Arial"/>
              <a:buChar char="•"/>
            </a:pPr>
            <a:r>
              <a:rPr lang="en-US" sz="1200" dirty="0">
                <a:solidFill>
                  <a:schemeClr val="dk1"/>
                </a:solidFill>
                <a:latin typeface="Calibri"/>
                <a:ea typeface="Calibri"/>
                <a:cs typeface="Calibri"/>
              </a:rPr>
              <a:t>Project Structure of UI5 Project.</a:t>
            </a:r>
          </a:p>
          <a:p>
            <a:pPr marL="285750" indent="-285750">
              <a:buClr>
                <a:schemeClr val="dk1"/>
              </a:buClr>
              <a:buSzPts val="1800"/>
              <a:buFont typeface="Arial"/>
              <a:buChar char="•"/>
            </a:pPr>
            <a:r>
              <a:rPr lang="en-US" sz="1200" dirty="0">
                <a:solidFill>
                  <a:schemeClr val="dk1"/>
                </a:solidFill>
                <a:latin typeface="Calibri"/>
                <a:ea typeface="Calibri"/>
                <a:cs typeface="Calibri"/>
              </a:rPr>
              <a:t>First UI5 Project</a:t>
            </a:r>
          </a:p>
          <a:p>
            <a:pPr marL="285750" indent="-285750">
              <a:buClr>
                <a:schemeClr val="dk1"/>
              </a:buClr>
              <a:buSzPts val="1800"/>
              <a:buFont typeface="Arial"/>
              <a:buChar char="•"/>
            </a:pPr>
            <a:r>
              <a:rPr lang="en-US" sz="1200" dirty="0">
                <a:solidFill>
                  <a:schemeClr val="dk1"/>
                </a:solidFill>
                <a:latin typeface="Calibri"/>
                <a:ea typeface="Calibri"/>
                <a:cs typeface="Calibri"/>
              </a:rPr>
              <a:t>Views In SAP UI5</a:t>
            </a:r>
          </a:p>
          <a:p>
            <a:pPr marL="285750" indent="-285750">
              <a:buClr>
                <a:schemeClr val="dk1"/>
              </a:buClr>
              <a:buSzPts val="1800"/>
              <a:buFont typeface="Arial"/>
              <a:buChar char="•"/>
            </a:pPr>
            <a:r>
              <a:rPr lang="en-US" sz="1200" dirty="0">
                <a:solidFill>
                  <a:schemeClr val="dk1"/>
                </a:solidFill>
                <a:latin typeface="Calibri"/>
                <a:ea typeface="Calibri"/>
                <a:cs typeface="Calibri"/>
              </a:rPr>
              <a:t>Initializing JS view</a:t>
            </a:r>
          </a:p>
          <a:p>
            <a:pPr marL="285750" indent="-285750">
              <a:buClr>
                <a:schemeClr val="dk1"/>
              </a:buClr>
              <a:buSzPts val="1800"/>
              <a:buFont typeface="Arial"/>
              <a:buChar char="•"/>
            </a:pPr>
            <a:r>
              <a:rPr lang="en-US" sz="1200" dirty="0">
                <a:solidFill>
                  <a:schemeClr val="dk1"/>
                </a:solidFill>
                <a:latin typeface="Calibri"/>
                <a:ea typeface="Calibri"/>
                <a:cs typeface="Calibri"/>
              </a:rPr>
              <a:t>What is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Structure of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Creating our first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How UI5 framework works</a:t>
            </a:r>
          </a:p>
          <a:p>
            <a:pPr marL="285750" indent="-285750">
              <a:buClr>
                <a:schemeClr val="dk1"/>
              </a:buClr>
              <a:buSzPts val="1800"/>
              <a:buFont typeface="Arial"/>
              <a:buChar char="•"/>
            </a:pPr>
            <a:r>
              <a:rPr lang="en-US" sz="1200" dirty="0">
                <a:solidFill>
                  <a:schemeClr val="dk1"/>
                </a:solidFill>
                <a:latin typeface="Calibri"/>
                <a:ea typeface="Calibri"/>
                <a:cs typeface="Calibri"/>
              </a:rPr>
              <a:t>Basics of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Basics of OOPS</a:t>
            </a:r>
          </a:p>
          <a:p>
            <a:pPr marL="285750" indent="-285750">
              <a:buClr>
                <a:schemeClr val="dk1"/>
              </a:buClr>
              <a:buSzPts val="1800"/>
              <a:buFont typeface="Arial"/>
              <a:buChar char="•"/>
            </a:pPr>
            <a:r>
              <a:rPr lang="en-US" sz="1200" dirty="0">
                <a:solidFill>
                  <a:schemeClr val="dk1"/>
                </a:solidFill>
                <a:latin typeface="Calibri"/>
                <a:ea typeface="Calibri"/>
                <a:cs typeface="Calibri"/>
              </a:rPr>
              <a:t>Concept of Control Hierarchy</a:t>
            </a:r>
          </a:p>
          <a:p>
            <a:pPr marL="285750" indent="-285750">
              <a:buClr>
                <a:schemeClr val="dk1"/>
              </a:buClr>
              <a:buSzPts val="1800"/>
              <a:buFont typeface="Arial"/>
              <a:buChar char="•"/>
            </a:pPr>
            <a:r>
              <a:rPr lang="en-US" sz="1200" dirty="0">
                <a:solidFill>
                  <a:schemeClr val="dk1"/>
                </a:solidFill>
                <a:latin typeface="Calibri"/>
                <a:ea typeface="Calibri"/>
                <a:cs typeface="Calibri"/>
              </a:rPr>
              <a:t>XML View</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3"/>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err="1">
                <a:hlinkClick r:id="rId4"/>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5"/>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4"/>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074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txBox="1"/>
          <p:nvPr/>
        </p:nvSpPr>
        <p:spPr>
          <a:xfrm>
            <a:off x="261763" y="188641"/>
            <a:ext cx="9737001"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Steps to create a Fresh NodeJS Project</a:t>
            </a:r>
            <a:endParaRPr sz="1100" dirty="0"/>
          </a:p>
        </p:txBody>
      </p:sp>
      <p:pic>
        <p:nvPicPr>
          <p:cNvPr id="300" name="Google Shape;300;p1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01" name="Google Shape;301;p17"/>
          <p:cNvSpPr txBox="1"/>
          <p:nvPr/>
        </p:nvSpPr>
        <p:spPr>
          <a:xfrm>
            <a:off x="261764" y="779090"/>
            <a:ext cx="11161643" cy="175432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Run a command called </a:t>
            </a:r>
            <a:r>
              <a:rPr lang="en-US" sz="1800" b="1" dirty="0" err="1">
                <a:solidFill>
                  <a:schemeClr val="dk1"/>
                </a:solidFill>
                <a:latin typeface="Calibri"/>
                <a:ea typeface="Calibri"/>
                <a:cs typeface="Calibri"/>
                <a:sym typeface="Calibri"/>
              </a:rPr>
              <a:t>npm</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init</a:t>
            </a:r>
            <a:r>
              <a:rPr lang="en-US" sz="1800" b="1" dirty="0">
                <a:solidFill>
                  <a:schemeClr val="dk1"/>
                </a:solidFill>
                <a:latin typeface="Calibri"/>
                <a:ea typeface="Calibri"/>
                <a:cs typeface="Calibri"/>
                <a:sym typeface="Calibri"/>
              </a:rPr>
              <a:t> – </a:t>
            </a:r>
            <a:r>
              <a:rPr lang="en-US" sz="1800" dirty="0">
                <a:solidFill>
                  <a:schemeClr val="dk1"/>
                </a:solidFill>
                <a:latin typeface="Calibri"/>
                <a:ea typeface="Calibri"/>
                <a:cs typeface="Calibri"/>
                <a:sym typeface="Calibri"/>
              </a:rPr>
              <a:t>Create a new Nodejs project</a:t>
            </a:r>
            <a:endParaRPr dirty="0"/>
          </a:p>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Answer some simple questions like project name, starring file, author, version, description, …</a:t>
            </a:r>
            <a:endParaRPr dirty="0"/>
          </a:p>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can give any name to our starring file, but it is recommended to use </a:t>
            </a:r>
            <a:r>
              <a:rPr lang="en-US" sz="1800" b="1" dirty="0">
                <a:solidFill>
                  <a:schemeClr val="dk1"/>
                </a:solidFill>
                <a:latin typeface="Calibri"/>
                <a:ea typeface="Calibri"/>
                <a:cs typeface="Calibri"/>
                <a:sym typeface="Calibri"/>
              </a:rPr>
              <a:t>index.js </a:t>
            </a:r>
            <a:r>
              <a:rPr lang="en-US" sz="1800" dirty="0">
                <a:solidFill>
                  <a:schemeClr val="dk1"/>
                </a:solidFill>
                <a:latin typeface="Calibri"/>
                <a:ea typeface="Calibri"/>
                <a:cs typeface="Calibri"/>
                <a:sym typeface="Calibri"/>
              </a:rPr>
              <a:t>to follow the best practices.</a:t>
            </a:r>
            <a:endParaRPr dirty="0"/>
          </a:p>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the </a:t>
            </a:r>
            <a:r>
              <a:rPr lang="en-US" sz="1800" b="1" dirty="0">
                <a:solidFill>
                  <a:schemeClr val="dk1"/>
                </a:solidFill>
                <a:latin typeface="Calibri"/>
                <a:ea typeface="Calibri"/>
                <a:cs typeface="Calibri"/>
                <a:sym typeface="Calibri"/>
              </a:rPr>
              <a:t>index.js</a:t>
            </a:r>
            <a:r>
              <a:rPr lang="en-US" sz="1800" dirty="0">
                <a:solidFill>
                  <a:schemeClr val="dk1"/>
                </a:solidFill>
                <a:latin typeface="Calibri"/>
                <a:ea typeface="Calibri"/>
                <a:cs typeface="Calibri"/>
                <a:sym typeface="Calibri"/>
              </a:rPr>
              <a:t> file.</a:t>
            </a:r>
            <a:endParaRPr dirty="0"/>
          </a:p>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can just add some code to this file. </a:t>
            </a:r>
            <a:r>
              <a:rPr lang="en-US" sz="1800" dirty="0">
                <a:solidFill>
                  <a:schemeClr val="accent6"/>
                </a:solidFill>
                <a:latin typeface="Calibri"/>
                <a:ea typeface="Calibri"/>
                <a:cs typeface="Calibri"/>
                <a:sym typeface="Calibri"/>
              </a:rPr>
              <a:t>Ex: console.log(‘Welcome to </a:t>
            </a:r>
            <a:r>
              <a:rPr lang="en-US" sz="1800" dirty="0" err="1">
                <a:solidFill>
                  <a:schemeClr val="accent6"/>
                </a:solidFill>
                <a:latin typeface="Calibri"/>
                <a:ea typeface="Calibri"/>
                <a:cs typeface="Calibri"/>
                <a:sym typeface="Calibri"/>
              </a:rPr>
              <a:t>anubhav</a:t>
            </a:r>
            <a:r>
              <a:rPr lang="en-US" sz="1800" dirty="0">
                <a:solidFill>
                  <a:schemeClr val="accent6"/>
                </a:solidFill>
                <a:latin typeface="Calibri"/>
                <a:ea typeface="Calibri"/>
                <a:cs typeface="Calibri"/>
                <a:sym typeface="Calibri"/>
              </a:rPr>
              <a:t> trainings’);</a:t>
            </a:r>
            <a:endParaRPr dirty="0"/>
          </a:p>
          <a:p>
            <a:pPr marL="342900" marR="0" lvl="0" indent="-342900" algn="just"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To run the project, we can use the ‘</a:t>
            </a:r>
            <a:r>
              <a:rPr lang="en-US" sz="1800" b="1" dirty="0">
                <a:solidFill>
                  <a:schemeClr val="dk1"/>
                </a:solidFill>
                <a:latin typeface="Calibri"/>
                <a:ea typeface="Calibri"/>
                <a:cs typeface="Calibri"/>
                <a:sym typeface="Calibri"/>
              </a:rPr>
              <a:t>node .’</a:t>
            </a:r>
            <a:r>
              <a:rPr lang="en-US" sz="1800" dirty="0">
                <a:solidFill>
                  <a:schemeClr val="dk1"/>
                </a:solidFill>
                <a:latin typeface="Calibri"/>
                <a:ea typeface="Calibri"/>
                <a:cs typeface="Calibri"/>
                <a:sym typeface="Calibri"/>
              </a:rPr>
              <a:t> command in the terminal.</a:t>
            </a:r>
            <a:endParaRPr dirty="0"/>
          </a:p>
        </p:txBody>
      </p:sp>
      <p:sp>
        <p:nvSpPr>
          <p:cNvPr id="302" name="Google Shape;302;p1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303" name="Google Shape;303;p17"/>
          <p:cNvSpPr txBox="1"/>
          <p:nvPr/>
        </p:nvSpPr>
        <p:spPr>
          <a:xfrm>
            <a:off x="261763" y="2533416"/>
            <a:ext cx="7792992" cy="424539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799" b="1" dirty="0">
                <a:solidFill>
                  <a:srgbClr val="000000"/>
                </a:solidFill>
                <a:latin typeface="Calibri"/>
                <a:ea typeface="Calibri"/>
                <a:cs typeface="Calibri"/>
                <a:sym typeface="Calibri"/>
              </a:rPr>
              <a:t>Steps to use an external library using NodeJS</a:t>
            </a:r>
            <a:endParaRPr dirty="0"/>
          </a:p>
          <a:p>
            <a:pPr marL="342900" marR="0" lvl="0" indent="-342900" algn="just" rtl="0">
              <a:spcBef>
                <a:spcPts val="0"/>
              </a:spcBef>
              <a:spcAft>
                <a:spcPts val="0"/>
              </a:spcAft>
              <a:buClr>
                <a:srgbClr val="000000"/>
              </a:buClr>
              <a:buSzPts val="1799"/>
              <a:buFont typeface="Calibri"/>
              <a:buAutoNum type="arabicPeriod"/>
            </a:pPr>
            <a:r>
              <a:rPr lang="en-US" sz="1799" dirty="0">
                <a:solidFill>
                  <a:srgbClr val="000000"/>
                </a:solidFill>
                <a:latin typeface="Calibri"/>
                <a:ea typeface="Calibri"/>
                <a:cs typeface="Calibri"/>
                <a:sym typeface="Calibri"/>
              </a:rPr>
              <a:t>Find the library (module) of your purpose on NPM and check its documentation</a:t>
            </a:r>
            <a:endParaRPr dirty="0"/>
          </a:p>
          <a:p>
            <a:pPr marL="342900" marR="0" lvl="0" indent="-342900" algn="just" rtl="0">
              <a:spcBef>
                <a:spcPts val="0"/>
              </a:spcBef>
              <a:spcAft>
                <a:spcPts val="0"/>
              </a:spcAft>
              <a:buClr>
                <a:srgbClr val="000000"/>
              </a:buClr>
              <a:buSzPts val="1799"/>
              <a:buFont typeface="Calibri"/>
              <a:buAutoNum type="arabicPeriod"/>
            </a:pPr>
            <a:r>
              <a:rPr lang="en-US" sz="1799" dirty="0">
                <a:solidFill>
                  <a:srgbClr val="000000"/>
                </a:solidFill>
                <a:latin typeface="Calibri"/>
                <a:ea typeface="Calibri"/>
                <a:cs typeface="Calibri"/>
                <a:sym typeface="Calibri"/>
              </a:rPr>
              <a:t>To add that module/library as a dependency in our project use the command </a:t>
            </a:r>
            <a:r>
              <a:rPr lang="en-US" sz="1799" b="1" i="1" dirty="0" err="1">
                <a:solidFill>
                  <a:schemeClr val="accent6"/>
                </a:solidFill>
                <a:latin typeface="Calibri"/>
                <a:ea typeface="Calibri"/>
                <a:cs typeface="Calibri"/>
                <a:sym typeface="Calibri"/>
              </a:rPr>
              <a:t>npm</a:t>
            </a:r>
            <a:r>
              <a:rPr lang="en-US" sz="1799" b="1" i="1" dirty="0">
                <a:solidFill>
                  <a:schemeClr val="accent6"/>
                </a:solidFill>
                <a:latin typeface="Calibri"/>
                <a:ea typeface="Calibri"/>
                <a:cs typeface="Calibri"/>
                <a:sym typeface="Calibri"/>
              </a:rPr>
              <a:t> install </a:t>
            </a:r>
            <a:r>
              <a:rPr lang="en-US" sz="1799" b="1" i="1" dirty="0" err="1">
                <a:solidFill>
                  <a:schemeClr val="accent6"/>
                </a:solidFill>
                <a:latin typeface="Calibri"/>
                <a:ea typeface="Calibri"/>
                <a:cs typeface="Calibri"/>
                <a:sym typeface="Calibri"/>
              </a:rPr>
              <a:t>moduleName</a:t>
            </a:r>
            <a:endParaRPr dirty="0"/>
          </a:p>
          <a:p>
            <a:pPr marL="342900" marR="0" lvl="0" indent="-342900" algn="just" rtl="0">
              <a:spcBef>
                <a:spcPts val="0"/>
              </a:spcBef>
              <a:spcAft>
                <a:spcPts val="0"/>
              </a:spcAft>
              <a:buClr>
                <a:srgbClr val="000000"/>
              </a:buClr>
              <a:buSzPts val="1799"/>
              <a:buFont typeface="Calibri"/>
              <a:buAutoNum type="arabicPeriod"/>
            </a:pPr>
            <a:r>
              <a:rPr lang="en-US" sz="1799" dirty="0">
                <a:solidFill>
                  <a:srgbClr val="000000"/>
                </a:solidFill>
                <a:latin typeface="Calibri"/>
                <a:ea typeface="Calibri"/>
                <a:cs typeface="Calibri"/>
                <a:sym typeface="Calibri"/>
              </a:rPr>
              <a:t>The above command we add that dependency to the </a:t>
            </a:r>
            <a:r>
              <a:rPr lang="en-US" sz="1799" b="1" dirty="0" err="1">
                <a:solidFill>
                  <a:schemeClr val="accent6"/>
                </a:solidFill>
                <a:latin typeface="Calibri"/>
                <a:ea typeface="Calibri"/>
                <a:cs typeface="Calibri"/>
                <a:sym typeface="Calibri"/>
              </a:rPr>
              <a:t>package.json</a:t>
            </a:r>
            <a:r>
              <a:rPr lang="en-US" sz="1799" b="1" dirty="0">
                <a:solidFill>
                  <a:schemeClr val="accent6"/>
                </a:solidFill>
                <a:latin typeface="Calibri"/>
                <a:ea typeface="Calibri"/>
                <a:cs typeface="Calibri"/>
                <a:sym typeface="Calibri"/>
              </a:rPr>
              <a:t> </a:t>
            </a:r>
            <a:r>
              <a:rPr lang="en-US" sz="1799" dirty="0">
                <a:solidFill>
                  <a:schemeClr val="dk1"/>
                </a:solidFill>
                <a:latin typeface="Calibri"/>
                <a:ea typeface="Calibri"/>
                <a:cs typeface="Calibri"/>
                <a:sym typeface="Calibri"/>
              </a:rPr>
              <a:t>file.</a:t>
            </a:r>
            <a:endParaRPr dirty="0"/>
          </a:p>
          <a:p>
            <a:pPr marL="342900" marR="0" lvl="0" indent="-342900" algn="just" rtl="0">
              <a:spcBef>
                <a:spcPts val="0"/>
              </a:spcBef>
              <a:spcAft>
                <a:spcPts val="0"/>
              </a:spcAft>
              <a:buClr>
                <a:schemeClr val="dk1"/>
              </a:buClr>
              <a:buSzPts val="1799"/>
              <a:buFont typeface="Calibri"/>
              <a:buAutoNum type="arabicPeriod"/>
            </a:pPr>
            <a:r>
              <a:rPr lang="en-US" sz="1799" dirty="0">
                <a:solidFill>
                  <a:schemeClr val="dk1"/>
                </a:solidFill>
                <a:latin typeface="Calibri"/>
                <a:ea typeface="Calibri"/>
                <a:cs typeface="Calibri"/>
                <a:sym typeface="Calibri"/>
              </a:rPr>
              <a:t>Use require statement to use the dependency.</a:t>
            </a:r>
            <a:endParaRPr dirty="0"/>
          </a:p>
          <a:p>
            <a:pPr marL="457200" marR="0" lvl="1" indent="0" algn="just" rtl="0">
              <a:spcBef>
                <a:spcPts val="0"/>
              </a:spcBef>
              <a:spcAft>
                <a:spcPts val="0"/>
              </a:spcAft>
              <a:buNone/>
            </a:pPr>
            <a:r>
              <a:rPr lang="en-US" sz="1799" b="0" i="0" u="none" strike="noStrike" cap="none" dirty="0">
                <a:solidFill>
                  <a:schemeClr val="dk1"/>
                </a:solidFill>
                <a:latin typeface="Calibri"/>
                <a:ea typeface="Calibri"/>
                <a:cs typeface="Calibri"/>
                <a:sym typeface="Calibri"/>
              </a:rPr>
              <a:t>	</a:t>
            </a:r>
            <a:r>
              <a:rPr lang="en-US" sz="1799" b="0" i="0" u="none" strike="noStrike" cap="none" dirty="0">
                <a:solidFill>
                  <a:schemeClr val="accent6"/>
                </a:solidFill>
                <a:latin typeface="Calibri"/>
                <a:ea typeface="Calibri"/>
                <a:cs typeface="Calibri"/>
                <a:sym typeface="Calibri"/>
              </a:rPr>
              <a:t>const obj = require(‘</a:t>
            </a:r>
            <a:r>
              <a:rPr lang="en-US" sz="1799" b="0" i="0" u="none" strike="noStrike" cap="none" dirty="0" err="1">
                <a:solidFill>
                  <a:schemeClr val="accent6"/>
                </a:solidFill>
                <a:latin typeface="Calibri"/>
                <a:ea typeface="Calibri"/>
                <a:cs typeface="Calibri"/>
                <a:sym typeface="Calibri"/>
              </a:rPr>
              <a:t>moduleName</a:t>
            </a:r>
            <a:r>
              <a:rPr lang="en-US" sz="1799" b="0" i="0" u="none" strike="noStrike" cap="none" dirty="0">
                <a:solidFill>
                  <a:schemeClr val="accent6"/>
                </a:solidFill>
                <a:latin typeface="Calibri"/>
                <a:ea typeface="Calibri"/>
                <a:cs typeface="Calibri"/>
                <a:sym typeface="Calibri"/>
              </a:rPr>
              <a:t>’);</a:t>
            </a:r>
            <a:endParaRPr sz="1799" b="1" i="0" u="none" strike="noStrike" cap="none" dirty="0">
              <a:solidFill>
                <a:schemeClr val="accent6"/>
              </a:solidFill>
              <a:latin typeface="Calibri"/>
              <a:ea typeface="Calibri"/>
              <a:cs typeface="Calibri"/>
              <a:sym typeface="Calibri"/>
            </a:endParaRPr>
          </a:p>
          <a:p>
            <a:pPr marL="0" marR="0" lvl="0" indent="0" algn="just" rtl="0">
              <a:spcBef>
                <a:spcPts val="0"/>
              </a:spcBef>
              <a:spcAft>
                <a:spcPts val="0"/>
              </a:spcAft>
              <a:buNone/>
            </a:pPr>
            <a:r>
              <a:rPr lang="en-US" sz="1799" b="1" dirty="0">
                <a:solidFill>
                  <a:schemeClr val="accent6"/>
                </a:solidFill>
                <a:latin typeface="Calibri"/>
                <a:ea typeface="Calibri"/>
                <a:cs typeface="Calibri"/>
                <a:sym typeface="Calibri"/>
              </a:rPr>
              <a:t>Note:- </a:t>
            </a:r>
            <a:endParaRPr dirty="0"/>
          </a:p>
          <a:p>
            <a:pPr marL="285750" marR="0" lvl="0" indent="-285750" algn="just" rtl="0">
              <a:spcBef>
                <a:spcPts val="0"/>
              </a:spcBef>
              <a:spcAft>
                <a:spcPts val="0"/>
              </a:spcAft>
              <a:buClr>
                <a:schemeClr val="dk1"/>
              </a:buClr>
              <a:buSzPts val="1799"/>
              <a:buFont typeface="Noto Sans Symbols"/>
              <a:buChar char="▪"/>
            </a:pPr>
            <a:r>
              <a:rPr lang="en-US" sz="1799" dirty="0">
                <a:solidFill>
                  <a:schemeClr val="dk1"/>
                </a:solidFill>
                <a:latin typeface="Calibri"/>
                <a:ea typeface="Calibri"/>
                <a:cs typeface="Calibri"/>
                <a:sym typeface="Calibri"/>
              </a:rPr>
              <a:t>When we share our project with other developers then we don’t ship the </a:t>
            </a:r>
            <a:r>
              <a:rPr lang="en-US" sz="1799" b="1" dirty="0" err="1">
                <a:solidFill>
                  <a:schemeClr val="dk1"/>
                </a:solidFill>
                <a:latin typeface="Calibri"/>
                <a:ea typeface="Calibri"/>
                <a:cs typeface="Calibri"/>
                <a:sym typeface="Calibri"/>
              </a:rPr>
              <a:t>node_modules</a:t>
            </a:r>
            <a:r>
              <a:rPr lang="en-US" sz="1799" dirty="0">
                <a:solidFill>
                  <a:schemeClr val="dk1"/>
                </a:solidFill>
                <a:latin typeface="Calibri"/>
                <a:ea typeface="Calibri"/>
                <a:cs typeface="Calibri"/>
                <a:sym typeface="Calibri"/>
              </a:rPr>
              <a:t> with our project. The name of all the required dependencies will be there in the </a:t>
            </a:r>
            <a:r>
              <a:rPr lang="en-US" sz="1799" dirty="0" err="1">
                <a:solidFill>
                  <a:schemeClr val="dk1"/>
                </a:solidFill>
                <a:latin typeface="Calibri"/>
                <a:ea typeface="Calibri"/>
                <a:cs typeface="Calibri"/>
                <a:sym typeface="Calibri"/>
              </a:rPr>
              <a:t>package.json</a:t>
            </a:r>
            <a:r>
              <a:rPr lang="en-US" sz="1799" dirty="0">
                <a:solidFill>
                  <a:schemeClr val="dk1"/>
                </a:solidFill>
                <a:latin typeface="Calibri"/>
                <a:ea typeface="Calibri"/>
                <a:cs typeface="Calibri"/>
                <a:sym typeface="Calibri"/>
              </a:rPr>
              <a:t> file.</a:t>
            </a:r>
            <a:endParaRPr sz="1799" b="1" dirty="0">
              <a:solidFill>
                <a:schemeClr val="accent6"/>
              </a:solidFill>
              <a:latin typeface="Calibri"/>
              <a:ea typeface="Calibri"/>
              <a:cs typeface="Calibri"/>
              <a:sym typeface="Calibri"/>
            </a:endParaRPr>
          </a:p>
          <a:p>
            <a:pPr marL="285750" marR="0" lvl="0" indent="-285750" algn="just" rtl="0">
              <a:spcBef>
                <a:spcPts val="0"/>
              </a:spcBef>
              <a:spcAft>
                <a:spcPts val="0"/>
              </a:spcAft>
              <a:buClr>
                <a:schemeClr val="dk1"/>
              </a:buClr>
              <a:buSzPts val="1799"/>
              <a:buFont typeface="Noto Sans Symbols"/>
              <a:buChar char="▪"/>
            </a:pPr>
            <a:r>
              <a:rPr lang="en-US" sz="1799" dirty="0">
                <a:solidFill>
                  <a:schemeClr val="dk1"/>
                </a:solidFill>
                <a:latin typeface="Calibri"/>
                <a:ea typeface="Calibri"/>
                <a:cs typeface="Calibri"/>
                <a:sym typeface="Calibri"/>
              </a:rPr>
              <a:t>When we setup our project in a new system, we just have to run the</a:t>
            </a:r>
            <a:r>
              <a:rPr lang="en-US" sz="1799" b="1" dirty="0">
                <a:solidFill>
                  <a:schemeClr val="dk1"/>
                </a:solidFill>
                <a:latin typeface="Calibri"/>
                <a:ea typeface="Calibri"/>
                <a:cs typeface="Calibri"/>
                <a:sym typeface="Calibri"/>
              </a:rPr>
              <a:t> </a:t>
            </a:r>
            <a:r>
              <a:rPr lang="en-US" sz="1799" b="1" dirty="0" err="1">
                <a:solidFill>
                  <a:schemeClr val="dk1"/>
                </a:solidFill>
                <a:latin typeface="Calibri"/>
                <a:ea typeface="Calibri"/>
                <a:cs typeface="Calibri"/>
                <a:sym typeface="Calibri"/>
              </a:rPr>
              <a:t>npm</a:t>
            </a:r>
            <a:r>
              <a:rPr lang="en-US" sz="1799" b="1" dirty="0">
                <a:solidFill>
                  <a:schemeClr val="dk1"/>
                </a:solidFill>
                <a:latin typeface="Calibri"/>
                <a:ea typeface="Calibri"/>
                <a:cs typeface="Calibri"/>
                <a:sym typeface="Calibri"/>
              </a:rPr>
              <a:t> install </a:t>
            </a:r>
            <a:r>
              <a:rPr lang="en-US" sz="1799" dirty="0">
                <a:solidFill>
                  <a:schemeClr val="dk1"/>
                </a:solidFill>
                <a:latin typeface="Calibri"/>
                <a:ea typeface="Calibri"/>
                <a:cs typeface="Calibri"/>
                <a:sym typeface="Calibri"/>
              </a:rPr>
              <a:t>command, and it will read the </a:t>
            </a:r>
            <a:r>
              <a:rPr lang="en-US" sz="1799" dirty="0" err="1">
                <a:solidFill>
                  <a:schemeClr val="dk1"/>
                </a:solidFill>
                <a:latin typeface="Calibri"/>
                <a:ea typeface="Calibri"/>
                <a:cs typeface="Calibri"/>
                <a:sym typeface="Calibri"/>
              </a:rPr>
              <a:t>package.json</a:t>
            </a:r>
            <a:r>
              <a:rPr lang="en-US" sz="1799" dirty="0">
                <a:solidFill>
                  <a:schemeClr val="dk1"/>
                </a:solidFill>
                <a:latin typeface="Calibri"/>
                <a:ea typeface="Calibri"/>
                <a:cs typeface="Calibri"/>
                <a:sym typeface="Calibri"/>
              </a:rPr>
              <a:t> file and install all the dependencies.</a:t>
            </a:r>
            <a:endParaRPr dirty="0"/>
          </a:p>
        </p:txBody>
      </p:sp>
      <p:sp>
        <p:nvSpPr>
          <p:cNvPr id="304" name="Google Shape;304;p17"/>
          <p:cNvSpPr/>
          <p:nvPr/>
        </p:nvSpPr>
        <p:spPr>
          <a:xfrm>
            <a:off x="8594814" y="4563276"/>
            <a:ext cx="1224136" cy="1127775"/>
          </a:xfrm>
          <a:prstGeom prst="rect">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Laptop</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Project+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Module</a:t>
            </a:r>
            <a:endParaRPr/>
          </a:p>
        </p:txBody>
      </p:sp>
      <p:sp>
        <p:nvSpPr>
          <p:cNvPr id="305" name="Google Shape;305;p17"/>
          <p:cNvSpPr/>
          <p:nvPr/>
        </p:nvSpPr>
        <p:spPr>
          <a:xfrm>
            <a:off x="8843797" y="3627695"/>
            <a:ext cx="576064" cy="504056"/>
          </a:xfrm>
          <a:prstGeom prst="smileyFace">
            <a:avLst>
              <a:gd name="adj" fmla="val 4653"/>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7"/>
          <p:cNvSpPr/>
          <p:nvPr/>
        </p:nvSpPr>
        <p:spPr>
          <a:xfrm>
            <a:off x="10250998" y="2835085"/>
            <a:ext cx="1224136" cy="720080"/>
          </a:xfrm>
          <a:prstGeom prst="cloudCallout">
            <a:avLst>
              <a:gd name="adj1" fmla="val -20833"/>
              <a:gd name="adj2" fmla="val 62500"/>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npmjs</a:t>
            </a:r>
            <a:endParaRPr/>
          </a:p>
        </p:txBody>
      </p:sp>
      <p:sp>
        <p:nvSpPr>
          <p:cNvPr id="307" name="Google Shape;307;p17"/>
          <p:cNvSpPr/>
          <p:nvPr/>
        </p:nvSpPr>
        <p:spPr>
          <a:xfrm>
            <a:off x="10467022" y="4563277"/>
            <a:ext cx="1224136" cy="1127775"/>
          </a:xfrm>
          <a:prstGeom prst="rect">
            <a:avLst/>
          </a:prstGeom>
          <a:solidFill>
            <a:srgbClr val="00B0F0"/>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Laptop</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Project</a:t>
            </a:r>
            <a:endParaRPr/>
          </a:p>
        </p:txBody>
      </p:sp>
      <p:sp>
        <p:nvSpPr>
          <p:cNvPr id="308" name="Google Shape;308;p17"/>
          <p:cNvSpPr/>
          <p:nvPr/>
        </p:nvSpPr>
        <p:spPr>
          <a:xfrm>
            <a:off x="11079090" y="3563684"/>
            <a:ext cx="576064" cy="504056"/>
          </a:xfrm>
          <a:prstGeom prst="smileyFace">
            <a:avLst>
              <a:gd name="adj" fmla="val 4653"/>
            </a:avLst>
          </a:prstGeom>
          <a:solidFill>
            <a:srgbClr val="00B0F0"/>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9" name="Google Shape;309;p17"/>
          <p:cNvCxnSpPr>
            <a:endCxn id="306" idx="4"/>
          </p:cNvCxnSpPr>
          <p:nvPr/>
        </p:nvCxnSpPr>
        <p:spPr>
          <a:xfrm rot="10800000">
            <a:off x="10608042" y="3645175"/>
            <a:ext cx="3000" cy="863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0" name="Google Shape;310;p17"/>
          <p:cNvCxnSpPr/>
          <p:nvPr/>
        </p:nvCxnSpPr>
        <p:spPr>
          <a:xfrm>
            <a:off x="10827062" y="3627695"/>
            <a:ext cx="0" cy="935581"/>
          </a:xfrm>
          <a:prstGeom prst="straightConnector1">
            <a:avLst/>
          </a:prstGeom>
          <a:noFill/>
          <a:ln w="9525" cap="flat" cmpd="sng">
            <a:solidFill>
              <a:schemeClr val="accent1"/>
            </a:solidFill>
            <a:prstDash val="solid"/>
            <a:miter lim="800000"/>
            <a:headEnd type="none" w="sm" len="sm"/>
            <a:tailEnd type="triangle" w="med" len="med"/>
          </a:ln>
        </p:spPr>
      </p:cxnSp>
      <p:sp>
        <p:nvSpPr>
          <p:cNvPr id="311" name="Google Shape;311;p17"/>
          <p:cNvSpPr txBox="1"/>
          <p:nvPr/>
        </p:nvSpPr>
        <p:spPr>
          <a:xfrm>
            <a:off x="10970145" y="4169830"/>
            <a:ext cx="1127232" cy="30777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B0F0"/>
                </a:solidFill>
                <a:latin typeface="Calibri"/>
                <a:ea typeface="Calibri"/>
                <a:cs typeface="Calibri"/>
                <a:sym typeface="Calibri"/>
              </a:rPr>
              <a:t>npm install</a:t>
            </a:r>
            <a:endParaRPr/>
          </a:p>
        </p:txBody>
      </p:sp>
      <p:cxnSp>
        <p:nvCxnSpPr>
          <p:cNvPr id="312" name="Google Shape;312;p17"/>
          <p:cNvCxnSpPr>
            <a:stCxn id="304" idx="0"/>
            <a:endCxn id="306" idx="0"/>
          </p:cNvCxnSpPr>
          <p:nvPr/>
        </p:nvCxnSpPr>
        <p:spPr>
          <a:xfrm rot="10800000" flipH="1">
            <a:off x="9206882" y="3194976"/>
            <a:ext cx="1047900" cy="1368300"/>
          </a:xfrm>
          <a:prstGeom prst="straightConnector1">
            <a:avLst/>
          </a:prstGeom>
          <a:noFill/>
          <a:ln w="38100" cap="flat" cmpd="sng">
            <a:solidFill>
              <a:schemeClr val="accent6"/>
            </a:solidFill>
            <a:prstDash val="solid"/>
            <a:miter lim="800000"/>
            <a:headEnd type="none" w="sm" len="sm"/>
            <a:tailEnd type="stealth" w="med" len="med"/>
          </a:ln>
        </p:spPr>
      </p:cxnSp>
      <p:cxnSp>
        <p:nvCxnSpPr>
          <p:cNvPr id="313" name="Google Shape;313;p17"/>
          <p:cNvCxnSpPr/>
          <p:nvPr/>
        </p:nvCxnSpPr>
        <p:spPr>
          <a:xfrm flipH="1">
            <a:off x="9633025" y="3495324"/>
            <a:ext cx="833997" cy="1160788"/>
          </a:xfrm>
          <a:prstGeom prst="straightConnector1">
            <a:avLst/>
          </a:prstGeom>
          <a:noFill/>
          <a:ln w="38100" cap="flat" cmpd="sng">
            <a:solidFill>
              <a:schemeClr val="accent6"/>
            </a:solidFill>
            <a:prstDash val="solid"/>
            <a:miter lim="800000"/>
            <a:headEnd type="none" w="sm" len="sm"/>
            <a:tailEnd type="stealth"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err="1"/>
              <a:t>attachEvent</a:t>
            </a:r>
            <a:r>
              <a:rPr lang="en-US" sz="1800" b="1" dirty="0"/>
              <a:t>, </a:t>
            </a:r>
            <a:r>
              <a:rPr lang="en-US" sz="1800" b="1" dirty="0" err="1"/>
              <a:t>detachEvent</a:t>
            </a:r>
            <a:r>
              <a:rPr lang="en-US" sz="1800" b="1" dirty="0"/>
              <a: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pPr marL="285750" indent="-285750">
              <a:buFont typeface="Arial" panose="020B0604020202020204" pitchFamily="34" charset="0"/>
              <a:buChar char="•"/>
            </a:pPr>
            <a:r>
              <a:rPr lang="en-US" dirty="0">
                <a:solidFill>
                  <a:schemeClr val="tx1"/>
                </a:solidFill>
              </a:rPr>
              <a:t>JS view violets the principle of MVC due to which XML views are the preferred choice.</a:t>
            </a:r>
          </a:p>
        </p:txBody>
      </p:sp>
    </p:spTree>
    <p:extLst>
      <p:ext uri="{BB962C8B-B14F-4D97-AF65-F5344CB8AC3E}">
        <p14:creationId xmlns:p14="http://schemas.microsoft.com/office/powerpoint/2010/main" val="1373333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93A71787-4220-D1E5-0D24-E1DAD6EE57A5}"/>
              </a:ext>
            </a:extLst>
          </p:cNvPr>
          <p:cNvGrpSpPr/>
          <p:nvPr/>
        </p:nvGrpSpPr>
        <p:grpSpPr>
          <a:xfrm>
            <a:off x="95605" y="26121"/>
            <a:ext cx="8516160" cy="5087520"/>
            <a:chOff x="95605" y="26121"/>
            <a:chExt cx="8516160" cy="50875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9E6D901-F658-AA49-6253-ED98DAAA6B33}"/>
                    </a:ext>
                  </a:extLst>
                </p14:cNvPr>
                <p14:cNvContentPartPr/>
                <p14:nvPr/>
              </p14:nvContentPartPr>
              <p14:xfrm>
                <a:off x="1384045" y="2226081"/>
                <a:ext cx="1306080" cy="726120"/>
              </p14:xfrm>
            </p:contentPart>
          </mc:Choice>
          <mc:Fallback>
            <p:pic>
              <p:nvPicPr>
                <p:cNvPr id="2" name="Ink 1">
                  <a:extLst>
                    <a:ext uri="{FF2B5EF4-FFF2-40B4-BE49-F238E27FC236}">
                      <a16:creationId xmlns:a16="http://schemas.microsoft.com/office/drawing/2014/main" id="{E9E6D901-F658-AA49-6253-ED98DAAA6B33}"/>
                    </a:ext>
                  </a:extLst>
                </p:cNvPr>
                <p:cNvPicPr/>
                <p:nvPr/>
              </p:nvPicPr>
              <p:blipFill>
                <a:blip r:embed="rId3"/>
                <a:stretch>
                  <a:fillRect/>
                </a:stretch>
              </p:blipFill>
              <p:spPr>
                <a:xfrm>
                  <a:off x="1375405" y="2217081"/>
                  <a:ext cx="1323720" cy="743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5D4EB3A-22E3-A3C1-2742-947ABF9D67B3}"/>
                    </a:ext>
                  </a:extLst>
                </p14:cNvPr>
                <p14:cNvContentPartPr/>
                <p14:nvPr/>
              </p14:nvContentPartPr>
              <p14:xfrm>
                <a:off x="3292045" y="2245161"/>
                <a:ext cx="1522080" cy="807480"/>
              </p14:xfrm>
            </p:contentPart>
          </mc:Choice>
          <mc:Fallback>
            <p:pic>
              <p:nvPicPr>
                <p:cNvPr id="3" name="Ink 2">
                  <a:extLst>
                    <a:ext uri="{FF2B5EF4-FFF2-40B4-BE49-F238E27FC236}">
                      <a16:creationId xmlns:a16="http://schemas.microsoft.com/office/drawing/2014/main" id="{D5D4EB3A-22E3-A3C1-2742-947ABF9D67B3}"/>
                    </a:ext>
                  </a:extLst>
                </p:cNvPr>
                <p:cNvPicPr/>
                <p:nvPr/>
              </p:nvPicPr>
              <p:blipFill>
                <a:blip r:embed="rId5"/>
                <a:stretch>
                  <a:fillRect/>
                </a:stretch>
              </p:blipFill>
              <p:spPr>
                <a:xfrm>
                  <a:off x="3283045" y="2236521"/>
                  <a:ext cx="1539720" cy="825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0E50BCC-5454-2C17-228B-5DC747D517A0}"/>
                    </a:ext>
                  </a:extLst>
                </p14:cNvPr>
                <p14:cNvContentPartPr/>
                <p14:nvPr/>
              </p14:nvContentPartPr>
              <p14:xfrm>
                <a:off x="5595325" y="2193681"/>
                <a:ext cx="1528920" cy="816120"/>
              </p14:xfrm>
            </p:contentPart>
          </mc:Choice>
          <mc:Fallback>
            <p:pic>
              <p:nvPicPr>
                <p:cNvPr id="4" name="Ink 3">
                  <a:extLst>
                    <a:ext uri="{FF2B5EF4-FFF2-40B4-BE49-F238E27FC236}">
                      <a16:creationId xmlns:a16="http://schemas.microsoft.com/office/drawing/2014/main" id="{80E50BCC-5454-2C17-228B-5DC747D517A0}"/>
                    </a:ext>
                  </a:extLst>
                </p:cNvPr>
                <p:cNvPicPr/>
                <p:nvPr/>
              </p:nvPicPr>
              <p:blipFill>
                <a:blip r:embed="rId7"/>
                <a:stretch>
                  <a:fillRect/>
                </a:stretch>
              </p:blipFill>
              <p:spPr>
                <a:xfrm>
                  <a:off x="5586685" y="2185041"/>
                  <a:ext cx="1546560" cy="83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872F985A-869E-748E-64FB-3FF73B50CDB5}"/>
                    </a:ext>
                  </a:extLst>
                </p14:cNvPr>
                <p14:cNvContentPartPr/>
                <p14:nvPr/>
              </p14:nvContentPartPr>
              <p14:xfrm>
                <a:off x="3834205" y="2533161"/>
                <a:ext cx="26640" cy="121320"/>
              </p14:xfrm>
            </p:contentPart>
          </mc:Choice>
          <mc:Fallback>
            <p:pic>
              <p:nvPicPr>
                <p:cNvPr id="10" name="Ink 9">
                  <a:extLst>
                    <a:ext uri="{FF2B5EF4-FFF2-40B4-BE49-F238E27FC236}">
                      <a16:creationId xmlns:a16="http://schemas.microsoft.com/office/drawing/2014/main" id="{872F985A-869E-748E-64FB-3FF73B50CDB5}"/>
                    </a:ext>
                  </a:extLst>
                </p:cNvPr>
                <p:cNvPicPr/>
                <p:nvPr/>
              </p:nvPicPr>
              <p:blipFill>
                <a:blip r:embed="rId9"/>
                <a:stretch>
                  <a:fillRect/>
                </a:stretch>
              </p:blipFill>
              <p:spPr>
                <a:xfrm>
                  <a:off x="3825565" y="2524521"/>
                  <a:ext cx="442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0725136A-3E9C-76EF-7824-C6E46D0C5859}"/>
                    </a:ext>
                  </a:extLst>
                </p14:cNvPr>
                <p14:cNvContentPartPr/>
                <p14:nvPr/>
              </p14:nvContentPartPr>
              <p14:xfrm>
                <a:off x="3790645" y="2501841"/>
                <a:ext cx="192960" cy="225720"/>
              </p14:xfrm>
            </p:contentPart>
          </mc:Choice>
          <mc:Fallback>
            <p:pic>
              <p:nvPicPr>
                <p:cNvPr id="11" name="Ink 10">
                  <a:extLst>
                    <a:ext uri="{FF2B5EF4-FFF2-40B4-BE49-F238E27FC236}">
                      <a16:creationId xmlns:a16="http://schemas.microsoft.com/office/drawing/2014/main" id="{0725136A-3E9C-76EF-7824-C6E46D0C5859}"/>
                    </a:ext>
                  </a:extLst>
                </p:cNvPr>
                <p:cNvPicPr/>
                <p:nvPr/>
              </p:nvPicPr>
              <p:blipFill>
                <a:blip r:embed="rId11"/>
                <a:stretch>
                  <a:fillRect/>
                </a:stretch>
              </p:blipFill>
              <p:spPr>
                <a:xfrm>
                  <a:off x="3781645" y="2493201"/>
                  <a:ext cx="2106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8052289C-EFB3-67F9-ACDA-2BA38D741DBD}"/>
                    </a:ext>
                  </a:extLst>
                </p14:cNvPr>
                <p14:cNvContentPartPr/>
                <p14:nvPr/>
              </p14:nvContentPartPr>
              <p14:xfrm>
                <a:off x="4003765" y="2581761"/>
                <a:ext cx="121680" cy="134280"/>
              </p14:xfrm>
            </p:contentPart>
          </mc:Choice>
          <mc:Fallback>
            <p:pic>
              <p:nvPicPr>
                <p:cNvPr id="12" name="Ink 11">
                  <a:extLst>
                    <a:ext uri="{FF2B5EF4-FFF2-40B4-BE49-F238E27FC236}">
                      <a16:creationId xmlns:a16="http://schemas.microsoft.com/office/drawing/2014/main" id="{8052289C-EFB3-67F9-ACDA-2BA38D741DBD}"/>
                    </a:ext>
                  </a:extLst>
                </p:cNvPr>
                <p:cNvPicPr/>
                <p:nvPr/>
              </p:nvPicPr>
              <p:blipFill>
                <a:blip r:embed="rId13"/>
                <a:stretch>
                  <a:fillRect/>
                </a:stretch>
              </p:blipFill>
              <p:spPr>
                <a:xfrm>
                  <a:off x="3995125" y="2572761"/>
                  <a:ext cx="1393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A8260FE6-2957-1236-3E7A-CD2BC3F26887}"/>
                    </a:ext>
                  </a:extLst>
                </p14:cNvPr>
                <p14:cNvContentPartPr/>
                <p14:nvPr/>
              </p14:nvContentPartPr>
              <p14:xfrm>
                <a:off x="4160005" y="2550441"/>
                <a:ext cx="105480" cy="114480"/>
              </p14:xfrm>
            </p:contentPart>
          </mc:Choice>
          <mc:Fallback>
            <p:pic>
              <p:nvPicPr>
                <p:cNvPr id="13" name="Ink 12">
                  <a:extLst>
                    <a:ext uri="{FF2B5EF4-FFF2-40B4-BE49-F238E27FC236}">
                      <a16:creationId xmlns:a16="http://schemas.microsoft.com/office/drawing/2014/main" id="{A8260FE6-2957-1236-3E7A-CD2BC3F26887}"/>
                    </a:ext>
                  </a:extLst>
                </p:cNvPr>
                <p:cNvPicPr/>
                <p:nvPr/>
              </p:nvPicPr>
              <p:blipFill>
                <a:blip r:embed="rId15"/>
                <a:stretch>
                  <a:fillRect/>
                </a:stretch>
              </p:blipFill>
              <p:spPr>
                <a:xfrm>
                  <a:off x="4151005" y="2541801"/>
                  <a:ext cx="1231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93484287-C568-75B8-FE2F-C08E17359FFB}"/>
                    </a:ext>
                  </a:extLst>
                </p14:cNvPr>
                <p14:cNvContentPartPr/>
                <p14:nvPr/>
              </p14:nvContentPartPr>
              <p14:xfrm>
                <a:off x="6158005" y="2507241"/>
                <a:ext cx="26280" cy="135360"/>
              </p14:xfrm>
            </p:contentPart>
          </mc:Choice>
          <mc:Fallback>
            <p:pic>
              <p:nvPicPr>
                <p:cNvPr id="14" name="Ink 13">
                  <a:extLst>
                    <a:ext uri="{FF2B5EF4-FFF2-40B4-BE49-F238E27FC236}">
                      <a16:creationId xmlns:a16="http://schemas.microsoft.com/office/drawing/2014/main" id="{93484287-C568-75B8-FE2F-C08E17359FFB}"/>
                    </a:ext>
                  </a:extLst>
                </p:cNvPr>
                <p:cNvPicPr/>
                <p:nvPr/>
              </p:nvPicPr>
              <p:blipFill>
                <a:blip r:embed="rId17"/>
                <a:stretch>
                  <a:fillRect/>
                </a:stretch>
              </p:blipFill>
              <p:spPr>
                <a:xfrm>
                  <a:off x="6149365" y="2498601"/>
                  <a:ext cx="43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722C85B7-9549-8F28-505E-9239C6E6B952}"/>
                    </a:ext>
                  </a:extLst>
                </p14:cNvPr>
                <p14:cNvContentPartPr/>
                <p14:nvPr/>
              </p14:nvContentPartPr>
              <p14:xfrm>
                <a:off x="6071965" y="2477361"/>
                <a:ext cx="223200" cy="251280"/>
              </p14:xfrm>
            </p:contentPart>
          </mc:Choice>
          <mc:Fallback>
            <p:pic>
              <p:nvPicPr>
                <p:cNvPr id="15" name="Ink 14">
                  <a:extLst>
                    <a:ext uri="{FF2B5EF4-FFF2-40B4-BE49-F238E27FC236}">
                      <a16:creationId xmlns:a16="http://schemas.microsoft.com/office/drawing/2014/main" id="{722C85B7-9549-8F28-505E-9239C6E6B952}"/>
                    </a:ext>
                  </a:extLst>
                </p:cNvPr>
                <p:cNvPicPr/>
                <p:nvPr/>
              </p:nvPicPr>
              <p:blipFill>
                <a:blip r:embed="rId19"/>
                <a:stretch>
                  <a:fillRect/>
                </a:stretch>
              </p:blipFill>
              <p:spPr>
                <a:xfrm>
                  <a:off x="6063325" y="2468361"/>
                  <a:ext cx="2408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855AB1C6-E5E5-4D4D-A071-7C682B65996D}"/>
                    </a:ext>
                  </a:extLst>
                </p14:cNvPr>
                <p14:cNvContentPartPr/>
                <p14:nvPr/>
              </p14:nvContentPartPr>
              <p14:xfrm>
                <a:off x="6370405" y="2564841"/>
                <a:ext cx="84240" cy="162360"/>
              </p14:xfrm>
            </p:contentPart>
          </mc:Choice>
          <mc:Fallback>
            <p:pic>
              <p:nvPicPr>
                <p:cNvPr id="16" name="Ink 15">
                  <a:extLst>
                    <a:ext uri="{FF2B5EF4-FFF2-40B4-BE49-F238E27FC236}">
                      <a16:creationId xmlns:a16="http://schemas.microsoft.com/office/drawing/2014/main" id="{855AB1C6-E5E5-4D4D-A071-7C682B65996D}"/>
                    </a:ext>
                  </a:extLst>
                </p:cNvPr>
                <p:cNvPicPr/>
                <p:nvPr/>
              </p:nvPicPr>
              <p:blipFill>
                <a:blip r:embed="rId21"/>
                <a:stretch>
                  <a:fillRect/>
                </a:stretch>
              </p:blipFill>
              <p:spPr>
                <a:xfrm>
                  <a:off x="6361405" y="2555841"/>
                  <a:ext cx="101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37755665-82D3-2C28-1E58-7D9AFB829CAC}"/>
                    </a:ext>
                  </a:extLst>
                </p14:cNvPr>
                <p14:cNvContentPartPr/>
                <p14:nvPr/>
              </p14:nvContentPartPr>
              <p14:xfrm>
                <a:off x="6542485" y="2543961"/>
                <a:ext cx="122760" cy="154800"/>
              </p14:xfrm>
            </p:contentPart>
          </mc:Choice>
          <mc:Fallback>
            <p:pic>
              <p:nvPicPr>
                <p:cNvPr id="17" name="Ink 16">
                  <a:extLst>
                    <a:ext uri="{FF2B5EF4-FFF2-40B4-BE49-F238E27FC236}">
                      <a16:creationId xmlns:a16="http://schemas.microsoft.com/office/drawing/2014/main" id="{37755665-82D3-2C28-1E58-7D9AFB829CAC}"/>
                    </a:ext>
                  </a:extLst>
                </p:cNvPr>
                <p:cNvPicPr/>
                <p:nvPr/>
              </p:nvPicPr>
              <p:blipFill>
                <a:blip r:embed="rId23"/>
                <a:stretch>
                  <a:fillRect/>
                </a:stretch>
              </p:blipFill>
              <p:spPr>
                <a:xfrm>
                  <a:off x="6533485" y="2534961"/>
                  <a:ext cx="1404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25B91D61-BDC2-3589-A91A-9A68756034F9}"/>
                    </a:ext>
                  </a:extLst>
                </p14:cNvPr>
                <p14:cNvContentPartPr/>
                <p14:nvPr/>
              </p14:nvContentPartPr>
              <p14:xfrm>
                <a:off x="3744205" y="1204761"/>
                <a:ext cx="324720" cy="265680"/>
              </p14:xfrm>
            </p:contentPart>
          </mc:Choice>
          <mc:Fallback>
            <p:pic>
              <p:nvPicPr>
                <p:cNvPr id="22" name="Ink 21">
                  <a:extLst>
                    <a:ext uri="{FF2B5EF4-FFF2-40B4-BE49-F238E27FC236}">
                      <a16:creationId xmlns:a16="http://schemas.microsoft.com/office/drawing/2014/main" id="{25B91D61-BDC2-3589-A91A-9A68756034F9}"/>
                    </a:ext>
                  </a:extLst>
                </p:cNvPr>
                <p:cNvPicPr/>
                <p:nvPr/>
              </p:nvPicPr>
              <p:blipFill>
                <a:blip r:embed="rId25"/>
                <a:stretch>
                  <a:fillRect/>
                </a:stretch>
              </p:blipFill>
              <p:spPr>
                <a:xfrm>
                  <a:off x="3735205" y="1196121"/>
                  <a:ext cx="3423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3050E603-A55B-3C19-7117-6E4389463BE4}"/>
                    </a:ext>
                  </a:extLst>
                </p14:cNvPr>
                <p14:cNvContentPartPr/>
                <p14:nvPr/>
              </p14:nvContentPartPr>
              <p14:xfrm>
                <a:off x="3806125" y="1514001"/>
                <a:ext cx="270000" cy="169200"/>
              </p14:xfrm>
            </p:contentPart>
          </mc:Choice>
          <mc:Fallback>
            <p:pic>
              <p:nvPicPr>
                <p:cNvPr id="23" name="Ink 22">
                  <a:extLst>
                    <a:ext uri="{FF2B5EF4-FFF2-40B4-BE49-F238E27FC236}">
                      <a16:creationId xmlns:a16="http://schemas.microsoft.com/office/drawing/2014/main" id="{3050E603-A55B-3C19-7117-6E4389463BE4}"/>
                    </a:ext>
                  </a:extLst>
                </p:cNvPr>
                <p:cNvPicPr/>
                <p:nvPr/>
              </p:nvPicPr>
              <p:blipFill>
                <a:blip r:embed="rId27"/>
                <a:stretch>
                  <a:fillRect/>
                </a:stretch>
              </p:blipFill>
              <p:spPr>
                <a:xfrm>
                  <a:off x="3797125" y="1505361"/>
                  <a:ext cx="2876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6B8DF660-48A6-6B62-942C-94E33B043D0D}"/>
                    </a:ext>
                  </a:extLst>
                </p14:cNvPr>
                <p14:cNvContentPartPr/>
                <p14:nvPr/>
              </p14:nvContentPartPr>
              <p14:xfrm>
                <a:off x="3963805" y="1832961"/>
                <a:ext cx="30240" cy="259920"/>
              </p14:xfrm>
            </p:contentPart>
          </mc:Choice>
          <mc:Fallback>
            <p:pic>
              <p:nvPicPr>
                <p:cNvPr id="24" name="Ink 23">
                  <a:extLst>
                    <a:ext uri="{FF2B5EF4-FFF2-40B4-BE49-F238E27FC236}">
                      <a16:creationId xmlns:a16="http://schemas.microsoft.com/office/drawing/2014/main" id="{6B8DF660-48A6-6B62-942C-94E33B043D0D}"/>
                    </a:ext>
                  </a:extLst>
                </p:cNvPr>
                <p:cNvPicPr/>
                <p:nvPr/>
              </p:nvPicPr>
              <p:blipFill>
                <a:blip r:embed="rId29"/>
                <a:stretch>
                  <a:fillRect/>
                </a:stretch>
              </p:blipFill>
              <p:spPr>
                <a:xfrm>
                  <a:off x="3954805" y="1823961"/>
                  <a:ext cx="478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1AB59E52-6091-3518-9052-F6810C6319F6}"/>
                    </a:ext>
                  </a:extLst>
                </p14:cNvPr>
                <p14:cNvContentPartPr/>
                <p14:nvPr/>
              </p14:nvContentPartPr>
              <p14:xfrm>
                <a:off x="3915565" y="2083521"/>
                <a:ext cx="154440" cy="64440"/>
              </p14:xfrm>
            </p:contentPart>
          </mc:Choice>
          <mc:Fallback>
            <p:pic>
              <p:nvPicPr>
                <p:cNvPr id="25" name="Ink 24">
                  <a:extLst>
                    <a:ext uri="{FF2B5EF4-FFF2-40B4-BE49-F238E27FC236}">
                      <a16:creationId xmlns:a16="http://schemas.microsoft.com/office/drawing/2014/main" id="{1AB59E52-6091-3518-9052-F6810C6319F6}"/>
                    </a:ext>
                  </a:extLst>
                </p:cNvPr>
                <p:cNvPicPr/>
                <p:nvPr/>
              </p:nvPicPr>
              <p:blipFill>
                <a:blip r:embed="rId31"/>
                <a:stretch>
                  <a:fillRect/>
                </a:stretch>
              </p:blipFill>
              <p:spPr>
                <a:xfrm>
                  <a:off x="3906925" y="2074881"/>
                  <a:ext cx="172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9670D65D-6166-8792-B7DF-0941EC22FA05}"/>
                    </a:ext>
                  </a:extLst>
                </p14:cNvPr>
                <p14:cNvContentPartPr/>
                <p14:nvPr/>
              </p14:nvContentPartPr>
              <p14:xfrm>
                <a:off x="6038485" y="1127721"/>
                <a:ext cx="276840" cy="216360"/>
              </p14:xfrm>
            </p:contentPart>
          </mc:Choice>
          <mc:Fallback>
            <p:pic>
              <p:nvPicPr>
                <p:cNvPr id="26" name="Ink 25">
                  <a:extLst>
                    <a:ext uri="{FF2B5EF4-FFF2-40B4-BE49-F238E27FC236}">
                      <a16:creationId xmlns:a16="http://schemas.microsoft.com/office/drawing/2014/main" id="{9670D65D-6166-8792-B7DF-0941EC22FA05}"/>
                    </a:ext>
                  </a:extLst>
                </p:cNvPr>
                <p:cNvPicPr/>
                <p:nvPr/>
              </p:nvPicPr>
              <p:blipFill>
                <a:blip r:embed="rId33"/>
                <a:stretch>
                  <a:fillRect/>
                </a:stretch>
              </p:blipFill>
              <p:spPr>
                <a:xfrm>
                  <a:off x="6029485" y="1118721"/>
                  <a:ext cx="2944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9A219147-54CA-6010-5458-01A97F4E9840}"/>
                    </a:ext>
                  </a:extLst>
                </p14:cNvPr>
                <p14:cNvContentPartPr/>
                <p14:nvPr/>
              </p14:nvContentPartPr>
              <p14:xfrm>
                <a:off x="6027685" y="1377201"/>
                <a:ext cx="241560" cy="219600"/>
              </p14:xfrm>
            </p:contentPart>
          </mc:Choice>
          <mc:Fallback>
            <p:pic>
              <p:nvPicPr>
                <p:cNvPr id="27" name="Ink 26">
                  <a:extLst>
                    <a:ext uri="{FF2B5EF4-FFF2-40B4-BE49-F238E27FC236}">
                      <a16:creationId xmlns:a16="http://schemas.microsoft.com/office/drawing/2014/main" id="{9A219147-54CA-6010-5458-01A97F4E9840}"/>
                    </a:ext>
                  </a:extLst>
                </p:cNvPr>
                <p:cNvPicPr/>
                <p:nvPr/>
              </p:nvPicPr>
              <p:blipFill>
                <a:blip r:embed="rId35"/>
                <a:stretch>
                  <a:fillRect/>
                </a:stretch>
              </p:blipFill>
              <p:spPr>
                <a:xfrm>
                  <a:off x="6018685" y="1368201"/>
                  <a:ext cx="2592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07C4B0C9-3E87-1F34-1843-D37581CB786B}"/>
                    </a:ext>
                  </a:extLst>
                </p14:cNvPr>
                <p14:cNvContentPartPr/>
                <p14:nvPr/>
              </p14:nvContentPartPr>
              <p14:xfrm>
                <a:off x="6157285" y="1727481"/>
                <a:ext cx="12240" cy="417600"/>
              </p14:xfrm>
            </p:contentPart>
          </mc:Choice>
          <mc:Fallback>
            <p:pic>
              <p:nvPicPr>
                <p:cNvPr id="28" name="Ink 27">
                  <a:extLst>
                    <a:ext uri="{FF2B5EF4-FFF2-40B4-BE49-F238E27FC236}">
                      <a16:creationId xmlns:a16="http://schemas.microsoft.com/office/drawing/2014/main" id="{07C4B0C9-3E87-1F34-1843-D37581CB786B}"/>
                    </a:ext>
                  </a:extLst>
                </p:cNvPr>
                <p:cNvPicPr/>
                <p:nvPr/>
              </p:nvPicPr>
              <p:blipFill>
                <a:blip r:embed="rId37"/>
                <a:stretch>
                  <a:fillRect/>
                </a:stretch>
              </p:blipFill>
              <p:spPr>
                <a:xfrm>
                  <a:off x="6148645" y="1718481"/>
                  <a:ext cx="2988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AFC63C57-E4D7-1F48-291A-458E7E043CBC}"/>
                    </a:ext>
                  </a:extLst>
                </p14:cNvPr>
                <p14:cNvContentPartPr/>
                <p14:nvPr/>
              </p14:nvContentPartPr>
              <p14:xfrm>
                <a:off x="6097525" y="2069481"/>
                <a:ext cx="144360" cy="59040"/>
              </p14:xfrm>
            </p:contentPart>
          </mc:Choice>
          <mc:Fallback>
            <p:pic>
              <p:nvPicPr>
                <p:cNvPr id="29" name="Ink 28">
                  <a:extLst>
                    <a:ext uri="{FF2B5EF4-FFF2-40B4-BE49-F238E27FC236}">
                      <a16:creationId xmlns:a16="http://schemas.microsoft.com/office/drawing/2014/main" id="{AFC63C57-E4D7-1F48-291A-458E7E043CBC}"/>
                    </a:ext>
                  </a:extLst>
                </p:cNvPr>
                <p:cNvPicPr/>
                <p:nvPr/>
              </p:nvPicPr>
              <p:blipFill>
                <a:blip r:embed="rId39"/>
                <a:stretch>
                  <a:fillRect/>
                </a:stretch>
              </p:blipFill>
              <p:spPr>
                <a:xfrm>
                  <a:off x="6088525" y="2060841"/>
                  <a:ext cx="1620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1" name="Ink 40">
                  <a:extLst>
                    <a:ext uri="{FF2B5EF4-FFF2-40B4-BE49-F238E27FC236}">
                      <a16:creationId xmlns:a16="http://schemas.microsoft.com/office/drawing/2014/main" id="{910D2843-DFFE-42AA-B910-B6ECB993A523}"/>
                    </a:ext>
                  </a:extLst>
                </p14:cNvPr>
                <p14:cNvContentPartPr/>
                <p14:nvPr/>
              </p14:nvContentPartPr>
              <p14:xfrm>
                <a:off x="3571765" y="828201"/>
                <a:ext cx="188640" cy="265320"/>
              </p14:xfrm>
            </p:contentPart>
          </mc:Choice>
          <mc:Fallback>
            <p:pic>
              <p:nvPicPr>
                <p:cNvPr id="41" name="Ink 40">
                  <a:extLst>
                    <a:ext uri="{FF2B5EF4-FFF2-40B4-BE49-F238E27FC236}">
                      <a16:creationId xmlns:a16="http://schemas.microsoft.com/office/drawing/2014/main" id="{910D2843-DFFE-42AA-B910-B6ECB993A523}"/>
                    </a:ext>
                  </a:extLst>
                </p:cNvPr>
                <p:cNvPicPr/>
                <p:nvPr/>
              </p:nvPicPr>
              <p:blipFill>
                <a:blip r:embed="rId41"/>
                <a:stretch>
                  <a:fillRect/>
                </a:stretch>
              </p:blipFill>
              <p:spPr>
                <a:xfrm>
                  <a:off x="3562765" y="819561"/>
                  <a:ext cx="2062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2" name="Ink 41">
                  <a:extLst>
                    <a:ext uri="{FF2B5EF4-FFF2-40B4-BE49-F238E27FC236}">
                      <a16:creationId xmlns:a16="http://schemas.microsoft.com/office/drawing/2014/main" id="{87B857E6-9F07-521F-8B7F-64B05F5A5F13}"/>
                    </a:ext>
                  </a:extLst>
                </p14:cNvPr>
                <p14:cNvContentPartPr/>
                <p14:nvPr/>
              </p14:nvContentPartPr>
              <p14:xfrm>
                <a:off x="3757165" y="931521"/>
                <a:ext cx="126720" cy="120960"/>
              </p14:xfrm>
            </p:contentPart>
          </mc:Choice>
          <mc:Fallback>
            <p:pic>
              <p:nvPicPr>
                <p:cNvPr id="42" name="Ink 41">
                  <a:extLst>
                    <a:ext uri="{FF2B5EF4-FFF2-40B4-BE49-F238E27FC236}">
                      <a16:creationId xmlns:a16="http://schemas.microsoft.com/office/drawing/2014/main" id="{87B857E6-9F07-521F-8B7F-64B05F5A5F13}"/>
                    </a:ext>
                  </a:extLst>
                </p:cNvPr>
                <p:cNvPicPr/>
                <p:nvPr/>
              </p:nvPicPr>
              <p:blipFill>
                <a:blip r:embed="rId43"/>
                <a:stretch>
                  <a:fillRect/>
                </a:stretch>
              </p:blipFill>
              <p:spPr>
                <a:xfrm>
                  <a:off x="3748525" y="922881"/>
                  <a:ext cx="144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3" name="Ink 42">
                  <a:extLst>
                    <a:ext uri="{FF2B5EF4-FFF2-40B4-BE49-F238E27FC236}">
                      <a16:creationId xmlns:a16="http://schemas.microsoft.com/office/drawing/2014/main" id="{8BCCCE73-3B32-5F7F-2535-E70861EB6650}"/>
                    </a:ext>
                  </a:extLst>
                </p14:cNvPr>
                <p14:cNvContentPartPr/>
                <p14:nvPr/>
              </p14:nvContentPartPr>
              <p14:xfrm>
                <a:off x="3916645" y="855561"/>
                <a:ext cx="198360" cy="186480"/>
              </p14:xfrm>
            </p:contentPart>
          </mc:Choice>
          <mc:Fallback>
            <p:pic>
              <p:nvPicPr>
                <p:cNvPr id="43" name="Ink 42">
                  <a:extLst>
                    <a:ext uri="{FF2B5EF4-FFF2-40B4-BE49-F238E27FC236}">
                      <a16:creationId xmlns:a16="http://schemas.microsoft.com/office/drawing/2014/main" id="{8BCCCE73-3B32-5F7F-2535-E70861EB6650}"/>
                    </a:ext>
                  </a:extLst>
                </p:cNvPr>
                <p:cNvPicPr/>
                <p:nvPr/>
              </p:nvPicPr>
              <p:blipFill>
                <a:blip r:embed="rId45"/>
                <a:stretch>
                  <a:fillRect/>
                </a:stretch>
              </p:blipFill>
              <p:spPr>
                <a:xfrm>
                  <a:off x="3907645" y="846921"/>
                  <a:ext cx="2160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4" name="Ink 43">
                  <a:extLst>
                    <a:ext uri="{FF2B5EF4-FFF2-40B4-BE49-F238E27FC236}">
                      <a16:creationId xmlns:a16="http://schemas.microsoft.com/office/drawing/2014/main" id="{95FF0816-BA8E-B655-D89E-326B5BFE54FB}"/>
                    </a:ext>
                  </a:extLst>
                </p14:cNvPr>
                <p14:cNvContentPartPr/>
                <p14:nvPr/>
              </p14:nvContentPartPr>
              <p14:xfrm>
                <a:off x="4171525" y="960321"/>
                <a:ext cx="15840" cy="6480"/>
              </p14:xfrm>
            </p:contentPart>
          </mc:Choice>
          <mc:Fallback>
            <p:pic>
              <p:nvPicPr>
                <p:cNvPr id="44" name="Ink 43">
                  <a:extLst>
                    <a:ext uri="{FF2B5EF4-FFF2-40B4-BE49-F238E27FC236}">
                      <a16:creationId xmlns:a16="http://schemas.microsoft.com/office/drawing/2014/main" id="{95FF0816-BA8E-B655-D89E-326B5BFE54FB}"/>
                    </a:ext>
                  </a:extLst>
                </p:cNvPr>
                <p:cNvPicPr/>
                <p:nvPr/>
              </p:nvPicPr>
              <p:blipFill>
                <a:blip r:embed="rId47"/>
                <a:stretch>
                  <a:fillRect/>
                </a:stretch>
              </p:blipFill>
              <p:spPr>
                <a:xfrm>
                  <a:off x="4162885" y="951681"/>
                  <a:ext cx="334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6" name="Ink 45">
                  <a:extLst>
                    <a:ext uri="{FF2B5EF4-FFF2-40B4-BE49-F238E27FC236}">
                      <a16:creationId xmlns:a16="http://schemas.microsoft.com/office/drawing/2014/main" id="{846A3D0C-2D76-17DF-83C9-F3A7CD47322A}"/>
                    </a:ext>
                  </a:extLst>
                </p14:cNvPr>
                <p14:cNvContentPartPr/>
                <p14:nvPr/>
              </p14:nvContentPartPr>
              <p14:xfrm>
                <a:off x="6123085" y="763761"/>
                <a:ext cx="147600" cy="262800"/>
              </p14:xfrm>
            </p:contentPart>
          </mc:Choice>
          <mc:Fallback>
            <p:pic>
              <p:nvPicPr>
                <p:cNvPr id="46" name="Ink 45">
                  <a:extLst>
                    <a:ext uri="{FF2B5EF4-FFF2-40B4-BE49-F238E27FC236}">
                      <a16:creationId xmlns:a16="http://schemas.microsoft.com/office/drawing/2014/main" id="{846A3D0C-2D76-17DF-83C9-F3A7CD47322A}"/>
                    </a:ext>
                  </a:extLst>
                </p:cNvPr>
                <p:cNvPicPr/>
                <p:nvPr/>
              </p:nvPicPr>
              <p:blipFill>
                <a:blip r:embed="rId49"/>
                <a:stretch>
                  <a:fillRect/>
                </a:stretch>
              </p:blipFill>
              <p:spPr>
                <a:xfrm>
                  <a:off x="6114085" y="754761"/>
                  <a:ext cx="1652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7" name="Ink 46">
                  <a:extLst>
                    <a:ext uri="{FF2B5EF4-FFF2-40B4-BE49-F238E27FC236}">
                      <a16:creationId xmlns:a16="http://schemas.microsoft.com/office/drawing/2014/main" id="{4CB9CDAF-1E12-6E8A-D7F6-38EFBDE55702}"/>
                    </a:ext>
                  </a:extLst>
                </p14:cNvPr>
                <p14:cNvContentPartPr/>
                <p14:nvPr/>
              </p14:nvContentPartPr>
              <p14:xfrm>
                <a:off x="6326125" y="806601"/>
                <a:ext cx="49680" cy="213480"/>
              </p14:xfrm>
            </p:contentPart>
          </mc:Choice>
          <mc:Fallback>
            <p:pic>
              <p:nvPicPr>
                <p:cNvPr id="47" name="Ink 46">
                  <a:extLst>
                    <a:ext uri="{FF2B5EF4-FFF2-40B4-BE49-F238E27FC236}">
                      <a16:creationId xmlns:a16="http://schemas.microsoft.com/office/drawing/2014/main" id="{4CB9CDAF-1E12-6E8A-D7F6-38EFBDE55702}"/>
                    </a:ext>
                  </a:extLst>
                </p:cNvPr>
                <p:cNvPicPr/>
                <p:nvPr/>
              </p:nvPicPr>
              <p:blipFill>
                <a:blip r:embed="rId51"/>
                <a:stretch>
                  <a:fillRect/>
                </a:stretch>
              </p:blipFill>
              <p:spPr>
                <a:xfrm>
                  <a:off x="6317125" y="797601"/>
                  <a:ext cx="67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 name="Ink 5">
                  <a:extLst>
                    <a:ext uri="{FF2B5EF4-FFF2-40B4-BE49-F238E27FC236}">
                      <a16:creationId xmlns:a16="http://schemas.microsoft.com/office/drawing/2014/main" id="{D4E869EB-B5B4-5159-1168-347981F6EA0E}"/>
                    </a:ext>
                  </a:extLst>
                </p14:cNvPr>
                <p14:cNvContentPartPr/>
                <p14:nvPr/>
              </p14:nvContentPartPr>
              <p14:xfrm>
                <a:off x="1701205" y="2509401"/>
                <a:ext cx="6120" cy="138600"/>
              </p14:xfrm>
            </p:contentPart>
          </mc:Choice>
          <mc:Fallback>
            <p:pic>
              <p:nvPicPr>
                <p:cNvPr id="6" name="Ink 5">
                  <a:extLst>
                    <a:ext uri="{FF2B5EF4-FFF2-40B4-BE49-F238E27FC236}">
                      <a16:creationId xmlns:a16="http://schemas.microsoft.com/office/drawing/2014/main" id="{D4E869EB-B5B4-5159-1168-347981F6EA0E}"/>
                    </a:ext>
                  </a:extLst>
                </p:cNvPr>
                <p:cNvPicPr/>
                <p:nvPr/>
              </p:nvPicPr>
              <p:blipFill>
                <a:blip r:embed="rId53"/>
                <a:stretch>
                  <a:fillRect/>
                </a:stretch>
              </p:blipFill>
              <p:spPr>
                <a:xfrm>
                  <a:off x="1692565" y="2500401"/>
                  <a:ext cx="237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 name="Ink 6">
                  <a:extLst>
                    <a:ext uri="{FF2B5EF4-FFF2-40B4-BE49-F238E27FC236}">
                      <a16:creationId xmlns:a16="http://schemas.microsoft.com/office/drawing/2014/main" id="{EF13693C-A4C5-04A3-541C-2B0C41FFE7AE}"/>
                    </a:ext>
                  </a:extLst>
                </p14:cNvPr>
                <p14:cNvContentPartPr/>
                <p14:nvPr/>
              </p14:nvContentPartPr>
              <p14:xfrm>
                <a:off x="1562245" y="2444961"/>
                <a:ext cx="206640" cy="253440"/>
              </p14:xfrm>
            </p:contentPart>
          </mc:Choice>
          <mc:Fallback>
            <p:pic>
              <p:nvPicPr>
                <p:cNvPr id="7" name="Ink 6">
                  <a:extLst>
                    <a:ext uri="{FF2B5EF4-FFF2-40B4-BE49-F238E27FC236}">
                      <a16:creationId xmlns:a16="http://schemas.microsoft.com/office/drawing/2014/main" id="{EF13693C-A4C5-04A3-541C-2B0C41FFE7AE}"/>
                    </a:ext>
                  </a:extLst>
                </p:cNvPr>
                <p:cNvPicPr/>
                <p:nvPr/>
              </p:nvPicPr>
              <p:blipFill>
                <a:blip r:embed="rId55"/>
                <a:stretch>
                  <a:fillRect/>
                </a:stretch>
              </p:blipFill>
              <p:spPr>
                <a:xfrm>
                  <a:off x="1553245" y="2436321"/>
                  <a:ext cx="2242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 name="Ink 7">
                  <a:extLst>
                    <a:ext uri="{FF2B5EF4-FFF2-40B4-BE49-F238E27FC236}">
                      <a16:creationId xmlns:a16="http://schemas.microsoft.com/office/drawing/2014/main" id="{CE37E306-705D-F560-BC51-D26C1DEA4EDA}"/>
                    </a:ext>
                  </a:extLst>
                </p14:cNvPr>
                <p14:cNvContentPartPr/>
                <p14:nvPr/>
              </p14:nvContentPartPr>
              <p14:xfrm>
                <a:off x="1793005" y="2546121"/>
                <a:ext cx="75240" cy="120960"/>
              </p14:xfrm>
            </p:contentPart>
          </mc:Choice>
          <mc:Fallback>
            <p:pic>
              <p:nvPicPr>
                <p:cNvPr id="8" name="Ink 7">
                  <a:extLst>
                    <a:ext uri="{FF2B5EF4-FFF2-40B4-BE49-F238E27FC236}">
                      <a16:creationId xmlns:a16="http://schemas.microsoft.com/office/drawing/2014/main" id="{CE37E306-705D-F560-BC51-D26C1DEA4EDA}"/>
                    </a:ext>
                  </a:extLst>
                </p:cNvPr>
                <p:cNvPicPr/>
                <p:nvPr/>
              </p:nvPicPr>
              <p:blipFill>
                <a:blip r:embed="rId57"/>
                <a:stretch>
                  <a:fillRect/>
                </a:stretch>
              </p:blipFill>
              <p:spPr>
                <a:xfrm>
                  <a:off x="1784365" y="2537481"/>
                  <a:ext cx="92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 name="Ink 8">
                  <a:extLst>
                    <a:ext uri="{FF2B5EF4-FFF2-40B4-BE49-F238E27FC236}">
                      <a16:creationId xmlns:a16="http://schemas.microsoft.com/office/drawing/2014/main" id="{52CD8340-1C18-F1AD-4832-958176291488}"/>
                    </a:ext>
                  </a:extLst>
                </p14:cNvPr>
                <p14:cNvContentPartPr/>
                <p14:nvPr/>
              </p14:nvContentPartPr>
              <p14:xfrm>
                <a:off x="1896325" y="2502921"/>
                <a:ext cx="130680" cy="137880"/>
              </p14:xfrm>
            </p:contentPart>
          </mc:Choice>
          <mc:Fallback>
            <p:pic>
              <p:nvPicPr>
                <p:cNvPr id="9" name="Ink 8">
                  <a:extLst>
                    <a:ext uri="{FF2B5EF4-FFF2-40B4-BE49-F238E27FC236}">
                      <a16:creationId xmlns:a16="http://schemas.microsoft.com/office/drawing/2014/main" id="{52CD8340-1C18-F1AD-4832-958176291488}"/>
                    </a:ext>
                  </a:extLst>
                </p:cNvPr>
                <p:cNvPicPr/>
                <p:nvPr/>
              </p:nvPicPr>
              <p:blipFill>
                <a:blip r:embed="rId59"/>
                <a:stretch>
                  <a:fillRect/>
                </a:stretch>
              </p:blipFill>
              <p:spPr>
                <a:xfrm>
                  <a:off x="1887685" y="2493921"/>
                  <a:ext cx="1483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8" name="Ink 17">
                  <a:extLst>
                    <a:ext uri="{FF2B5EF4-FFF2-40B4-BE49-F238E27FC236}">
                      <a16:creationId xmlns:a16="http://schemas.microsoft.com/office/drawing/2014/main" id="{79F2DA65-9AAE-D834-10F1-FB1054C4AE5B}"/>
                    </a:ext>
                  </a:extLst>
                </p14:cNvPr>
                <p14:cNvContentPartPr/>
                <p14:nvPr/>
              </p14:nvContentPartPr>
              <p14:xfrm>
                <a:off x="1947085" y="1292241"/>
                <a:ext cx="240120" cy="254160"/>
              </p14:xfrm>
            </p:contentPart>
          </mc:Choice>
          <mc:Fallback>
            <p:pic>
              <p:nvPicPr>
                <p:cNvPr id="18" name="Ink 17">
                  <a:extLst>
                    <a:ext uri="{FF2B5EF4-FFF2-40B4-BE49-F238E27FC236}">
                      <a16:creationId xmlns:a16="http://schemas.microsoft.com/office/drawing/2014/main" id="{79F2DA65-9AAE-D834-10F1-FB1054C4AE5B}"/>
                    </a:ext>
                  </a:extLst>
                </p:cNvPr>
                <p:cNvPicPr/>
                <p:nvPr/>
              </p:nvPicPr>
              <p:blipFill>
                <a:blip r:embed="rId61"/>
                <a:stretch>
                  <a:fillRect/>
                </a:stretch>
              </p:blipFill>
              <p:spPr>
                <a:xfrm>
                  <a:off x="1938445" y="1283241"/>
                  <a:ext cx="2577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 name="Ink 18">
                  <a:extLst>
                    <a:ext uri="{FF2B5EF4-FFF2-40B4-BE49-F238E27FC236}">
                      <a16:creationId xmlns:a16="http://schemas.microsoft.com/office/drawing/2014/main" id="{3A039919-C7B8-66CB-4388-34E8E7FE7A7D}"/>
                    </a:ext>
                  </a:extLst>
                </p14:cNvPr>
                <p14:cNvContentPartPr/>
                <p14:nvPr/>
              </p14:nvContentPartPr>
              <p14:xfrm>
                <a:off x="1936285" y="1556481"/>
                <a:ext cx="246600" cy="204840"/>
              </p14:xfrm>
            </p:contentPart>
          </mc:Choice>
          <mc:Fallback>
            <p:pic>
              <p:nvPicPr>
                <p:cNvPr id="19" name="Ink 18">
                  <a:extLst>
                    <a:ext uri="{FF2B5EF4-FFF2-40B4-BE49-F238E27FC236}">
                      <a16:creationId xmlns:a16="http://schemas.microsoft.com/office/drawing/2014/main" id="{3A039919-C7B8-66CB-4388-34E8E7FE7A7D}"/>
                    </a:ext>
                  </a:extLst>
                </p:cNvPr>
                <p:cNvPicPr/>
                <p:nvPr/>
              </p:nvPicPr>
              <p:blipFill>
                <a:blip r:embed="rId63"/>
                <a:stretch>
                  <a:fillRect/>
                </a:stretch>
              </p:blipFill>
              <p:spPr>
                <a:xfrm>
                  <a:off x="1927645" y="1547841"/>
                  <a:ext cx="2642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 name="Ink 19">
                  <a:extLst>
                    <a:ext uri="{FF2B5EF4-FFF2-40B4-BE49-F238E27FC236}">
                      <a16:creationId xmlns:a16="http://schemas.microsoft.com/office/drawing/2014/main" id="{CAE08530-613B-C6FB-0438-98A3C86B1C33}"/>
                    </a:ext>
                  </a:extLst>
                </p14:cNvPr>
                <p14:cNvContentPartPr/>
                <p14:nvPr/>
              </p14:nvContentPartPr>
              <p14:xfrm>
                <a:off x="2030965" y="1839081"/>
                <a:ext cx="18000" cy="324360"/>
              </p14:xfrm>
            </p:contentPart>
          </mc:Choice>
          <mc:Fallback>
            <p:pic>
              <p:nvPicPr>
                <p:cNvPr id="20" name="Ink 19">
                  <a:extLst>
                    <a:ext uri="{FF2B5EF4-FFF2-40B4-BE49-F238E27FC236}">
                      <a16:creationId xmlns:a16="http://schemas.microsoft.com/office/drawing/2014/main" id="{CAE08530-613B-C6FB-0438-98A3C86B1C33}"/>
                    </a:ext>
                  </a:extLst>
                </p:cNvPr>
                <p:cNvPicPr/>
                <p:nvPr/>
              </p:nvPicPr>
              <p:blipFill>
                <a:blip r:embed="rId65"/>
                <a:stretch>
                  <a:fillRect/>
                </a:stretch>
              </p:blipFill>
              <p:spPr>
                <a:xfrm>
                  <a:off x="2021965" y="1830081"/>
                  <a:ext cx="356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 name="Ink 20">
                  <a:extLst>
                    <a:ext uri="{FF2B5EF4-FFF2-40B4-BE49-F238E27FC236}">
                      <a16:creationId xmlns:a16="http://schemas.microsoft.com/office/drawing/2014/main" id="{0BD4F0E5-C221-C9EB-580D-2E3A2F58C239}"/>
                    </a:ext>
                  </a:extLst>
                </p14:cNvPr>
                <p14:cNvContentPartPr/>
                <p14:nvPr/>
              </p14:nvContentPartPr>
              <p14:xfrm>
                <a:off x="1936285" y="2119161"/>
                <a:ext cx="201600" cy="50760"/>
              </p14:xfrm>
            </p:contentPart>
          </mc:Choice>
          <mc:Fallback>
            <p:pic>
              <p:nvPicPr>
                <p:cNvPr id="21" name="Ink 20">
                  <a:extLst>
                    <a:ext uri="{FF2B5EF4-FFF2-40B4-BE49-F238E27FC236}">
                      <a16:creationId xmlns:a16="http://schemas.microsoft.com/office/drawing/2014/main" id="{0BD4F0E5-C221-C9EB-580D-2E3A2F58C239}"/>
                    </a:ext>
                  </a:extLst>
                </p:cNvPr>
                <p:cNvPicPr/>
                <p:nvPr/>
              </p:nvPicPr>
              <p:blipFill>
                <a:blip r:embed="rId67"/>
                <a:stretch>
                  <a:fillRect/>
                </a:stretch>
              </p:blipFill>
              <p:spPr>
                <a:xfrm>
                  <a:off x="1927285" y="2110521"/>
                  <a:ext cx="2192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C0AEC69B-9BD8-4001-D434-FD29CC538F45}"/>
                    </a:ext>
                  </a:extLst>
                </p14:cNvPr>
                <p14:cNvContentPartPr/>
                <p14:nvPr/>
              </p14:nvContentPartPr>
              <p14:xfrm>
                <a:off x="1753045" y="898761"/>
                <a:ext cx="144000" cy="251280"/>
              </p14:xfrm>
            </p:contentPart>
          </mc:Choice>
          <mc:Fallback>
            <p:pic>
              <p:nvPicPr>
                <p:cNvPr id="37" name="Ink 36">
                  <a:extLst>
                    <a:ext uri="{FF2B5EF4-FFF2-40B4-BE49-F238E27FC236}">
                      <a16:creationId xmlns:a16="http://schemas.microsoft.com/office/drawing/2014/main" id="{C0AEC69B-9BD8-4001-D434-FD29CC538F45}"/>
                    </a:ext>
                  </a:extLst>
                </p:cNvPr>
                <p:cNvPicPr/>
                <p:nvPr/>
              </p:nvPicPr>
              <p:blipFill>
                <a:blip r:embed="rId69"/>
                <a:stretch>
                  <a:fillRect/>
                </a:stretch>
              </p:blipFill>
              <p:spPr>
                <a:xfrm>
                  <a:off x="1744405" y="890121"/>
                  <a:ext cx="1616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7535B6E1-AA87-BDAD-B8D9-4E205AE5B88D}"/>
                    </a:ext>
                  </a:extLst>
                </p14:cNvPr>
                <p14:cNvContentPartPr/>
                <p14:nvPr/>
              </p14:nvContentPartPr>
              <p14:xfrm>
                <a:off x="1778245" y="1001001"/>
                <a:ext cx="266040" cy="120600"/>
              </p14:xfrm>
            </p:contentPart>
          </mc:Choice>
          <mc:Fallback>
            <p:pic>
              <p:nvPicPr>
                <p:cNvPr id="38" name="Ink 37">
                  <a:extLst>
                    <a:ext uri="{FF2B5EF4-FFF2-40B4-BE49-F238E27FC236}">
                      <a16:creationId xmlns:a16="http://schemas.microsoft.com/office/drawing/2014/main" id="{7535B6E1-AA87-BDAD-B8D9-4E205AE5B88D}"/>
                    </a:ext>
                  </a:extLst>
                </p:cNvPr>
                <p:cNvPicPr/>
                <p:nvPr/>
              </p:nvPicPr>
              <p:blipFill>
                <a:blip r:embed="rId71"/>
                <a:stretch>
                  <a:fillRect/>
                </a:stretch>
              </p:blipFill>
              <p:spPr>
                <a:xfrm>
                  <a:off x="1769605" y="992001"/>
                  <a:ext cx="2836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741AD228-F46D-EF62-F750-AB92F8EC3FED}"/>
                    </a:ext>
                  </a:extLst>
                </p14:cNvPr>
                <p14:cNvContentPartPr/>
                <p14:nvPr/>
              </p14:nvContentPartPr>
              <p14:xfrm>
                <a:off x="2083165" y="981921"/>
                <a:ext cx="132480" cy="128880"/>
              </p14:xfrm>
            </p:contentPart>
          </mc:Choice>
          <mc:Fallback>
            <p:pic>
              <p:nvPicPr>
                <p:cNvPr id="39" name="Ink 38">
                  <a:extLst>
                    <a:ext uri="{FF2B5EF4-FFF2-40B4-BE49-F238E27FC236}">
                      <a16:creationId xmlns:a16="http://schemas.microsoft.com/office/drawing/2014/main" id="{741AD228-F46D-EF62-F750-AB92F8EC3FED}"/>
                    </a:ext>
                  </a:extLst>
                </p:cNvPr>
                <p:cNvPicPr/>
                <p:nvPr/>
              </p:nvPicPr>
              <p:blipFill>
                <a:blip r:embed="rId73"/>
                <a:stretch>
                  <a:fillRect/>
                </a:stretch>
              </p:blipFill>
              <p:spPr>
                <a:xfrm>
                  <a:off x="2074165" y="972921"/>
                  <a:ext cx="150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5BFA0D6C-6278-979F-3D5A-0DA27907B2F8}"/>
                    </a:ext>
                  </a:extLst>
                </p14:cNvPr>
                <p14:cNvContentPartPr/>
                <p14:nvPr/>
              </p14:nvContentPartPr>
              <p14:xfrm>
                <a:off x="264445" y="2111241"/>
                <a:ext cx="846720" cy="542520"/>
              </p14:xfrm>
            </p:contentPart>
          </mc:Choice>
          <mc:Fallback>
            <p:pic>
              <p:nvPicPr>
                <p:cNvPr id="49" name="Ink 48">
                  <a:extLst>
                    <a:ext uri="{FF2B5EF4-FFF2-40B4-BE49-F238E27FC236}">
                      <a16:creationId xmlns:a16="http://schemas.microsoft.com/office/drawing/2014/main" id="{5BFA0D6C-6278-979F-3D5A-0DA27907B2F8}"/>
                    </a:ext>
                  </a:extLst>
                </p:cNvPr>
                <p:cNvPicPr/>
                <p:nvPr/>
              </p:nvPicPr>
              <p:blipFill>
                <a:blip r:embed="rId75"/>
                <a:stretch>
                  <a:fillRect/>
                </a:stretch>
              </p:blipFill>
              <p:spPr>
                <a:xfrm>
                  <a:off x="255445" y="2102601"/>
                  <a:ext cx="86436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149DF0C1-EE66-1D87-B1BB-DE078EC2E270}"/>
                    </a:ext>
                  </a:extLst>
                </p14:cNvPr>
                <p14:cNvContentPartPr/>
                <p14:nvPr/>
              </p14:nvContentPartPr>
              <p14:xfrm>
                <a:off x="474325" y="2352081"/>
                <a:ext cx="165240" cy="124560"/>
              </p14:xfrm>
            </p:contentPart>
          </mc:Choice>
          <mc:Fallback>
            <p:pic>
              <p:nvPicPr>
                <p:cNvPr id="50" name="Ink 49">
                  <a:extLst>
                    <a:ext uri="{FF2B5EF4-FFF2-40B4-BE49-F238E27FC236}">
                      <a16:creationId xmlns:a16="http://schemas.microsoft.com/office/drawing/2014/main" id="{149DF0C1-EE66-1D87-B1BB-DE078EC2E270}"/>
                    </a:ext>
                  </a:extLst>
                </p:cNvPr>
                <p:cNvPicPr/>
                <p:nvPr/>
              </p:nvPicPr>
              <p:blipFill>
                <a:blip r:embed="rId77"/>
                <a:stretch>
                  <a:fillRect/>
                </a:stretch>
              </p:blipFill>
              <p:spPr>
                <a:xfrm>
                  <a:off x="465325" y="2343441"/>
                  <a:ext cx="1828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630B10FE-2E19-86ED-9E02-F7E9F6C285CD}"/>
                    </a:ext>
                  </a:extLst>
                </p14:cNvPr>
                <p14:cNvContentPartPr/>
                <p14:nvPr/>
              </p14:nvContentPartPr>
              <p14:xfrm>
                <a:off x="684205" y="2373681"/>
                <a:ext cx="80640" cy="81000"/>
              </p14:xfrm>
            </p:contentPart>
          </mc:Choice>
          <mc:Fallback>
            <p:pic>
              <p:nvPicPr>
                <p:cNvPr id="51" name="Ink 50">
                  <a:extLst>
                    <a:ext uri="{FF2B5EF4-FFF2-40B4-BE49-F238E27FC236}">
                      <a16:creationId xmlns:a16="http://schemas.microsoft.com/office/drawing/2014/main" id="{630B10FE-2E19-86ED-9E02-F7E9F6C285CD}"/>
                    </a:ext>
                  </a:extLst>
                </p:cNvPr>
                <p:cNvPicPr/>
                <p:nvPr/>
              </p:nvPicPr>
              <p:blipFill>
                <a:blip r:embed="rId79"/>
                <a:stretch>
                  <a:fillRect/>
                </a:stretch>
              </p:blipFill>
              <p:spPr>
                <a:xfrm>
                  <a:off x="675205" y="2365041"/>
                  <a:ext cx="982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F23A8ED7-C1C4-E500-E76D-55834736FCD2}"/>
                    </a:ext>
                  </a:extLst>
                </p14:cNvPr>
                <p14:cNvContentPartPr/>
                <p14:nvPr/>
              </p14:nvContentPartPr>
              <p14:xfrm>
                <a:off x="781765" y="2305641"/>
                <a:ext cx="78480" cy="146160"/>
              </p14:xfrm>
            </p:contentPart>
          </mc:Choice>
          <mc:Fallback>
            <p:pic>
              <p:nvPicPr>
                <p:cNvPr id="52" name="Ink 51">
                  <a:extLst>
                    <a:ext uri="{FF2B5EF4-FFF2-40B4-BE49-F238E27FC236}">
                      <a16:creationId xmlns:a16="http://schemas.microsoft.com/office/drawing/2014/main" id="{F23A8ED7-C1C4-E500-E76D-55834736FCD2}"/>
                    </a:ext>
                  </a:extLst>
                </p:cNvPr>
                <p:cNvPicPr/>
                <p:nvPr/>
              </p:nvPicPr>
              <p:blipFill>
                <a:blip r:embed="rId81"/>
                <a:stretch>
                  <a:fillRect/>
                </a:stretch>
              </p:blipFill>
              <p:spPr>
                <a:xfrm>
                  <a:off x="772765" y="2297001"/>
                  <a:ext cx="96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0EB48663-BE49-1E8E-4CFE-3F908078FD92}"/>
                    </a:ext>
                  </a:extLst>
                </p14:cNvPr>
                <p14:cNvContentPartPr/>
                <p14:nvPr/>
              </p14:nvContentPartPr>
              <p14:xfrm>
                <a:off x="857365" y="2338401"/>
                <a:ext cx="102240" cy="128160"/>
              </p14:xfrm>
            </p:contentPart>
          </mc:Choice>
          <mc:Fallback>
            <p:pic>
              <p:nvPicPr>
                <p:cNvPr id="53" name="Ink 52">
                  <a:extLst>
                    <a:ext uri="{FF2B5EF4-FFF2-40B4-BE49-F238E27FC236}">
                      <a16:creationId xmlns:a16="http://schemas.microsoft.com/office/drawing/2014/main" id="{0EB48663-BE49-1E8E-4CFE-3F908078FD92}"/>
                    </a:ext>
                  </a:extLst>
                </p:cNvPr>
                <p:cNvPicPr/>
                <p:nvPr/>
              </p:nvPicPr>
              <p:blipFill>
                <a:blip r:embed="rId83"/>
                <a:stretch>
                  <a:fillRect/>
                </a:stretch>
              </p:blipFill>
              <p:spPr>
                <a:xfrm>
                  <a:off x="848365" y="2329761"/>
                  <a:ext cx="119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1A5EFFDA-43A1-5BA7-71BD-CD5DC4A7FE92}"/>
                    </a:ext>
                  </a:extLst>
                </p14:cNvPr>
                <p14:cNvContentPartPr/>
                <p14:nvPr/>
              </p14:nvContentPartPr>
              <p14:xfrm>
                <a:off x="552445" y="2681121"/>
                <a:ext cx="95760" cy="173160"/>
              </p14:xfrm>
            </p:contentPart>
          </mc:Choice>
          <mc:Fallback>
            <p:pic>
              <p:nvPicPr>
                <p:cNvPr id="55" name="Ink 54">
                  <a:extLst>
                    <a:ext uri="{FF2B5EF4-FFF2-40B4-BE49-F238E27FC236}">
                      <a16:creationId xmlns:a16="http://schemas.microsoft.com/office/drawing/2014/main" id="{1A5EFFDA-43A1-5BA7-71BD-CD5DC4A7FE92}"/>
                    </a:ext>
                  </a:extLst>
                </p:cNvPr>
                <p:cNvPicPr/>
                <p:nvPr/>
              </p:nvPicPr>
              <p:blipFill>
                <a:blip r:embed="rId85"/>
                <a:stretch>
                  <a:fillRect/>
                </a:stretch>
              </p:blipFill>
              <p:spPr>
                <a:xfrm>
                  <a:off x="543445" y="2672481"/>
                  <a:ext cx="1134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B8AAAC4F-927A-46DF-A006-AAA7BC4FBA53}"/>
                    </a:ext>
                  </a:extLst>
                </p14:cNvPr>
                <p14:cNvContentPartPr/>
                <p14:nvPr/>
              </p14:nvContentPartPr>
              <p14:xfrm>
                <a:off x="688525" y="2813241"/>
                <a:ext cx="6120" cy="113040"/>
              </p14:xfrm>
            </p:contentPart>
          </mc:Choice>
          <mc:Fallback>
            <p:pic>
              <p:nvPicPr>
                <p:cNvPr id="56" name="Ink 55">
                  <a:extLst>
                    <a:ext uri="{FF2B5EF4-FFF2-40B4-BE49-F238E27FC236}">
                      <a16:creationId xmlns:a16="http://schemas.microsoft.com/office/drawing/2014/main" id="{B8AAAC4F-927A-46DF-A006-AAA7BC4FBA53}"/>
                    </a:ext>
                  </a:extLst>
                </p:cNvPr>
                <p:cNvPicPr/>
                <p:nvPr/>
              </p:nvPicPr>
              <p:blipFill>
                <a:blip r:embed="rId87"/>
                <a:stretch>
                  <a:fillRect/>
                </a:stretch>
              </p:blipFill>
              <p:spPr>
                <a:xfrm>
                  <a:off x="679885" y="2804601"/>
                  <a:ext cx="237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7B784CD2-2EBE-6E4C-FCE2-F39973804982}"/>
                    </a:ext>
                  </a:extLst>
                </p14:cNvPr>
                <p14:cNvContentPartPr/>
                <p14:nvPr/>
              </p14:nvContentPartPr>
              <p14:xfrm>
                <a:off x="683485" y="2725041"/>
                <a:ext cx="566280" cy="209520"/>
              </p14:xfrm>
            </p:contentPart>
          </mc:Choice>
          <mc:Fallback>
            <p:pic>
              <p:nvPicPr>
                <p:cNvPr id="57" name="Ink 56">
                  <a:extLst>
                    <a:ext uri="{FF2B5EF4-FFF2-40B4-BE49-F238E27FC236}">
                      <a16:creationId xmlns:a16="http://schemas.microsoft.com/office/drawing/2014/main" id="{7B784CD2-2EBE-6E4C-FCE2-F39973804982}"/>
                    </a:ext>
                  </a:extLst>
                </p:cNvPr>
                <p:cNvPicPr/>
                <p:nvPr/>
              </p:nvPicPr>
              <p:blipFill>
                <a:blip r:embed="rId89"/>
                <a:stretch>
                  <a:fillRect/>
                </a:stretch>
              </p:blipFill>
              <p:spPr>
                <a:xfrm>
                  <a:off x="674845" y="2716041"/>
                  <a:ext cx="5839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6A03396D-4481-7E72-ADD7-DF9741B9DCE6}"/>
                    </a:ext>
                  </a:extLst>
                </p14:cNvPr>
                <p14:cNvContentPartPr/>
                <p14:nvPr/>
              </p14:nvContentPartPr>
              <p14:xfrm>
                <a:off x="751885" y="2811081"/>
                <a:ext cx="172800" cy="88200"/>
              </p14:xfrm>
            </p:contentPart>
          </mc:Choice>
          <mc:Fallback>
            <p:pic>
              <p:nvPicPr>
                <p:cNvPr id="58" name="Ink 57">
                  <a:extLst>
                    <a:ext uri="{FF2B5EF4-FFF2-40B4-BE49-F238E27FC236}">
                      <a16:creationId xmlns:a16="http://schemas.microsoft.com/office/drawing/2014/main" id="{6A03396D-4481-7E72-ADD7-DF9741B9DCE6}"/>
                    </a:ext>
                  </a:extLst>
                </p:cNvPr>
                <p:cNvPicPr/>
                <p:nvPr/>
              </p:nvPicPr>
              <p:blipFill>
                <a:blip r:embed="rId91"/>
                <a:stretch>
                  <a:fillRect/>
                </a:stretch>
              </p:blipFill>
              <p:spPr>
                <a:xfrm>
                  <a:off x="742885" y="2802441"/>
                  <a:ext cx="1904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FA0376AE-02A4-4FF5-20D1-DA5D0185F199}"/>
                    </a:ext>
                  </a:extLst>
                </p14:cNvPr>
                <p14:cNvContentPartPr/>
                <p14:nvPr/>
              </p14:nvContentPartPr>
              <p14:xfrm>
                <a:off x="965365" y="2817921"/>
                <a:ext cx="70560" cy="65520"/>
              </p14:xfrm>
            </p:contentPart>
          </mc:Choice>
          <mc:Fallback>
            <p:pic>
              <p:nvPicPr>
                <p:cNvPr id="59" name="Ink 58">
                  <a:extLst>
                    <a:ext uri="{FF2B5EF4-FFF2-40B4-BE49-F238E27FC236}">
                      <a16:creationId xmlns:a16="http://schemas.microsoft.com/office/drawing/2014/main" id="{FA0376AE-02A4-4FF5-20D1-DA5D0185F199}"/>
                    </a:ext>
                  </a:extLst>
                </p:cNvPr>
                <p:cNvPicPr/>
                <p:nvPr/>
              </p:nvPicPr>
              <p:blipFill>
                <a:blip r:embed="rId93"/>
                <a:stretch>
                  <a:fillRect/>
                </a:stretch>
              </p:blipFill>
              <p:spPr>
                <a:xfrm>
                  <a:off x="956365" y="2809281"/>
                  <a:ext cx="882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F9FCAF06-90C6-9067-B7A4-BE9544BD5E24}"/>
                    </a:ext>
                  </a:extLst>
                </p14:cNvPr>
                <p14:cNvContentPartPr/>
                <p14:nvPr/>
              </p14:nvContentPartPr>
              <p14:xfrm>
                <a:off x="1059325" y="2770401"/>
                <a:ext cx="75600" cy="105480"/>
              </p14:xfrm>
            </p:contentPart>
          </mc:Choice>
          <mc:Fallback>
            <p:pic>
              <p:nvPicPr>
                <p:cNvPr id="60" name="Ink 59">
                  <a:extLst>
                    <a:ext uri="{FF2B5EF4-FFF2-40B4-BE49-F238E27FC236}">
                      <a16:creationId xmlns:a16="http://schemas.microsoft.com/office/drawing/2014/main" id="{F9FCAF06-90C6-9067-B7A4-BE9544BD5E24}"/>
                    </a:ext>
                  </a:extLst>
                </p:cNvPr>
                <p:cNvPicPr/>
                <p:nvPr/>
              </p:nvPicPr>
              <p:blipFill>
                <a:blip r:embed="rId95"/>
                <a:stretch>
                  <a:fillRect/>
                </a:stretch>
              </p:blipFill>
              <p:spPr>
                <a:xfrm>
                  <a:off x="1050685" y="2761401"/>
                  <a:ext cx="932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2256D483-BD3C-C4C2-37BE-11300B7D21F2}"/>
                    </a:ext>
                  </a:extLst>
                </p14:cNvPr>
                <p14:cNvContentPartPr/>
                <p14:nvPr/>
              </p14:nvContentPartPr>
              <p14:xfrm>
                <a:off x="798685" y="2910801"/>
                <a:ext cx="441000" cy="65880"/>
              </p14:xfrm>
            </p:contentPart>
          </mc:Choice>
          <mc:Fallback>
            <p:pic>
              <p:nvPicPr>
                <p:cNvPr id="61" name="Ink 60">
                  <a:extLst>
                    <a:ext uri="{FF2B5EF4-FFF2-40B4-BE49-F238E27FC236}">
                      <a16:creationId xmlns:a16="http://schemas.microsoft.com/office/drawing/2014/main" id="{2256D483-BD3C-C4C2-37BE-11300B7D21F2}"/>
                    </a:ext>
                  </a:extLst>
                </p:cNvPr>
                <p:cNvPicPr/>
                <p:nvPr/>
              </p:nvPicPr>
              <p:blipFill>
                <a:blip r:embed="rId97"/>
                <a:stretch>
                  <a:fillRect/>
                </a:stretch>
              </p:blipFill>
              <p:spPr>
                <a:xfrm>
                  <a:off x="789685" y="2901801"/>
                  <a:ext cx="4586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EAE33DFE-ACFB-A037-84B9-9C073BB270EE}"/>
                    </a:ext>
                  </a:extLst>
                </p14:cNvPr>
                <p14:cNvContentPartPr/>
                <p14:nvPr/>
              </p14:nvContentPartPr>
              <p14:xfrm>
                <a:off x="1183885" y="2773641"/>
                <a:ext cx="135720" cy="151920"/>
              </p14:xfrm>
            </p:contentPart>
          </mc:Choice>
          <mc:Fallback>
            <p:pic>
              <p:nvPicPr>
                <p:cNvPr id="62" name="Ink 61">
                  <a:extLst>
                    <a:ext uri="{FF2B5EF4-FFF2-40B4-BE49-F238E27FC236}">
                      <a16:creationId xmlns:a16="http://schemas.microsoft.com/office/drawing/2014/main" id="{EAE33DFE-ACFB-A037-84B9-9C073BB270EE}"/>
                    </a:ext>
                  </a:extLst>
                </p:cNvPr>
                <p:cNvPicPr/>
                <p:nvPr/>
              </p:nvPicPr>
              <p:blipFill>
                <a:blip r:embed="rId99"/>
                <a:stretch>
                  <a:fillRect/>
                </a:stretch>
              </p:blipFill>
              <p:spPr>
                <a:xfrm>
                  <a:off x="1174885" y="2764641"/>
                  <a:ext cx="153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B07B922B-73F4-437B-8813-17ED427880C1}"/>
                    </a:ext>
                  </a:extLst>
                </p14:cNvPr>
                <p14:cNvContentPartPr/>
                <p14:nvPr/>
              </p14:nvContentPartPr>
              <p14:xfrm>
                <a:off x="809845" y="2854281"/>
                <a:ext cx="521640" cy="252720"/>
              </p14:xfrm>
            </p:contentPart>
          </mc:Choice>
          <mc:Fallback>
            <p:pic>
              <p:nvPicPr>
                <p:cNvPr id="63" name="Ink 62">
                  <a:extLst>
                    <a:ext uri="{FF2B5EF4-FFF2-40B4-BE49-F238E27FC236}">
                      <a16:creationId xmlns:a16="http://schemas.microsoft.com/office/drawing/2014/main" id="{B07B922B-73F4-437B-8813-17ED427880C1}"/>
                    </a:ext>
                  </a:extLst>
                </p:cNvPr>
                <p:cNvPicPr/>
                <p:nvPr/>
              </p:nvPicPr>
              <p:blipFill>
                <a:blip r:embed="rId101"/>
                <a:stretch>
                  <a:fillRect/>
                </a:stretch>
              </p:blipFill>
              <p:spPr>
                <a:xfrm>
                  <a:off x="801205" y="2845281"/>
                  <a:ext cx="5392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ED88AE7D-CDB7-F553-FDEE-C63A1457C0D0}"/>
                    </a:ext>
                  </a:extLst>
                </p14:cNvPr>
                <p14:cNvContentPartPr/>
                <p14:nvPr/>
              </p14:nvContentPartPr>
              <p14:xfrm>
                <a:off x="1108645" y="1614081"/>
                <a:ext cx="497520" cy="649080"/>
              </p14:xfrm>
            </p:contentPart>
          </mc:Choice>
          <mc:Fallback>
            <p:pic>
              <p:nvPicPr>
                <p:cNvPr id="65" name="Ink 64">
                  <a:extLst>
                    <a:ext uri="{FF2B5EF4-FFF2-40B4-BE49-F238E27FC236}">
                      <a16:creationId xmlns:a16="http://schemas.microsoft.com/office/drawing/2014/main" id="{ED88AE7D-CDB7-F553-FDEE-C63A1457C0D0}"/>
                    </a:ext>
                  </a:extLst>
                </p:cNvPr>
                <p:cNvPicPr/>
                <p:nvPr/>
              </p:nvPicPr>
              <p:blipFill>
                <a:blip r:embed="rId103"/>
                <a:stretch>
                  <a:fillRect/>
                </a:stretch>
              </p:blipFill>
              <p:spPr>
                <a:xfrm>
                  <a:off x="1099645" y="1605081"/>
                  <a:ext cx="51516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AC4B3E45-D1B3-306F-A5B6-2FF93604FE5C}"/>
                    </a:ext>
                  </a:extLst>
                </p14:cNvPr>
                <p14:cNvContentPartPr/>
                <p14:nvPr/>
              </p14:nvContentPartPr>
              <p14:xfrm>
                <a:off x="989485" y="1607601"/>
                <a:ext cx="208440" cy="82800"/>
              </p14:xfrm>
            </p:contentPart>
          </mc:Choice>
          <mc:Fallback>
            <p:pic>
              <p:nvPicPr>
                <p:cNvPr id="66" name="Ink 65">
                  <a:extLst>
                    <a:ext uri="{FF2B5EF4-FFF2-40B4-BE49-F238E27FC236}">
                      <a16:creationId xmlns:a16="http://schemas.microsoft.com/office/drawing/2014/main" id="{AC4B3E45-D1B3-306F-A5B6-2FF93604FE5C}"/>
                    </a:ext>
                  </a:extLst>
                </p:cNvPr>
                <p:cNvPicPr/>
                <p:nvPr/>
              </p:nvPicPr>
              <p:blipFill>
                <a:blip r:embed="rId105"/>
                <a:stretch>
                  <a:fillRect/>
                </a:stretch>
              </p:blipFill>
              <p:spPr>
                <a:xfrm>
                  <a:off x="980485" y="1598601"/>
                  <a:ext cx="226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7" name="Ink 66">
                  <a:extLst>
                    <a:ext uri="{FF2B5EF4-FFF2-40B4-BE49-F238E27FC236}">
                      <a16:creationId xmlns:a16="http://schemas.microsoft.com/office/drawing/2014/main" id="{72AA8526-878E-7A6E-FA45-98FC4245376A}"/>
                    </a:ext>
                  </a:extLst>
                </p14:cNvPr>
                <p14:cNvContentPartPr/>
                <p14:nvPr/>
              </p14:nvContentPartPr>
              <p14:xfrm>
                <a:off x="701845" y="1203321"/>
                <a:ext cx="135360" cy="223200"/>
              </p14:xfrm>
            </p:contentPart>
          </mc:Choice>
          <mc:Fallback>
            <p:pic>
              <p:nvPicPr>
                <p:cNvPr id="67" name="Ink 66">
                  <a:extLst>
                    <a:ext uri="{FF2B5EF4-FFF2-40B4-BE49-F238E27FC236}">
                      <a16:creationId xmlns:a16="http://schemas.microsoft.com/office/drawing/2014/main" id="{72AA8526-878E-7A6E-FA45-98FC4245376A}"/>
                    </a:ext>
                  </a:extLst>
                </p:cNvPr>
                <p:cNvPicPr/>
                <p:nvPr/>
              </p:nvPicPr>
              <p:blipFill>
                <a:blip r:embed="rId107"/>
                <a:stretch>
                  <a:fillRect/>
                </a:stretch>
              </p:blipFill>
              <p:spPr>
                <a:xfrm>
                  <a:off x="692845" y="1194681"/>
                  <a:ext cx="1530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1FD286D0-9A07-6129-E25C-4A99281C53FF}"/>
                    </a:ext>
                  </a:extLst>
                </p14:cNvPr>
                <p14:cNvContentPartPr/>
                <p14:nvPr/>
              </p14:nvContentPartPr>
              <p14:xfrm>
                <a:off x="896965" y="1314201"/>
                <a:ext cx="64440" cy="112680"/>
              </p14:xfrm>
            </p:contentPart>
          </mc:Choice>
          <mc:Fallback>
            <p:pic>
              <p:nvPicPr>
                <p:cNvPr id="68" name="Ink 67">
                  <a:extLst>
                    <a:ext uri="{FF2B5EF4-FFF2-40B4-BE49-F238E27FC236}">
                      <a16:creationId xmlns:a16="http://schemas.microsoft.com/office/drawing/2014/main" id="{1FD286D0-9A07-6129-E25C-4A99281C53FF}"/>
                    </a:ext>
                  </a:extLst>
                </p:cNvPr>
                <p:cNvPicPr/>
                <p:nvPr/>
              </p:nvPicPr>
              <p:blipFill>
                <a:blip r:embed="rId109"/>
                <a:stretch>
                  <a:fillRect/>
                </a:stretch>
              </p:blipFill>
              <p:spPr>
                <a:xfrm>
                  <a:off x="888325" y="1305201"/>
                  <a:ext cx="82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A201F815-7ADE-84D7-DC05-B2525DFF81A4}"/>
                    </a:ext>
                  </a:extLst>
                </p14:cNvPr>
                <p14:cNvContentPartPr/>
                <p14:nvPr/>
              </p14:nvContentPartPr>
              <p14:xfrm>
                <a:off x="1034845" y="1267401"/>
                <a:ext cx="69120" cy="138960"/>
              </p14:xfrm>
            </p:contentPart>
          </mc:Choice>
          <mc:Fallback>
            <p:pic>
              <p:nvPicPr>
                <p:cNvPr id="69" name="Ink 68">
                  <a:extLst>
                    <a:ext uri="{FF2B5EF4-FFF2-40B4-BE49-F238E27FC236}">
                      <a16:creationId xmlns:a16="http://schemas.microsoft.com/office/drawing/2014/main" id="{A201F815-7ADE-84D7-DC05-B2525DFF81A4}"/>
                    </a:ext>
                  </a:extLst>
                </p:cNvPr>
                <p:cNvPicPr/>
                <p:nvPr/>
              </p:nvPicPr>
              <p:blipFill>
                <a:blip r:embed="rId111"/>
                <a:stretch>
                  <a:fillRect/>
                </a:stretch>
              </p:blipFill>
              <p:spPr>
                <a:xfrm>
                  <a:off x="1025845" y="1258401"/>
                  <a:ext cx="86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D459ACB9-300C-B92A-6A67-30BA42BF70EB}"/>
                    </a:ext>
                  </a:extLst>
                </p14:cNvPr>
                <p14:cNvContentPartPr/>
                <p14:nvPr/>
              </p14:nvContentPartPr>
              <p14:xfrm>
                <a:off x="925405" y="855921"/>
                <a:ext cx="58320" cy="295920"/>
              </p14:xfrm>
            </p:contentPart>
          </mc:Choice>
          <mc:Fallback>
            <p:pic>
              <p:nvPicPr>
                <p:cNvPr id="70" name="Ink 69">
                  <a:extLst>
                    <a:ext uri="{FF2B5EF4-FFF2-40B4-BE49-F238E27FC236}">
                      <a16:creationId xmlns:a16="http://schemas.microsoft.com/office/drawing/2014/main" id="{D459ACB9-300C-B92A-6A67-30BA42BF70EB}"/>
                    </a:ext>
                  </a:extLst>
                </p:cNvPr>
                <p:cNvPicPr/>
                <p:nvPr/>
              </p:nvPicPr>
              <p:blipFill>
                <a:blip r:embed="rId113"/>
                <a:stretch>
                  <a:fillRect/>
                </a:stretch>
              </p:blipFill>
              <p:spPr>
                <a:xfrm>
                  <a:off x="916765" y="846921"/>
                  <a:ext cx="759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F7800F48-606F-551E-E7EE-4217DA770B9A}"/>
                    </a:ext>
                  </a:extLst>
                </p14:cNvPr>
                <p14:cNvContentPartPr/>
                <p14:nvPr/>
              </p14:nvContentPartPr>
              <p14:xfrm>
                <a:off x="873565" y="761601"/>
                <a:ext cx="176400" cy="106560"/>
              </p14:xfrm>
            </p:contentPart>
          </mc:Choice>
          <mc:Fallback>
            <p:pic>
              <p:nvPicPr>
                <p:cNvPr id="71" name="Ink 70">
                  <a:extLst>
                    <a:ext uri="{FF2B5EF4-FFF2-40B4-BE49-F238E27FC236}">
                      <a16:creationId xmlns:a16="http://schemas.microsoft.com/office/drawing/2014/main" id="{F7800F48-606F-551E-E7EE-4217DA770B9A}"/>
                    </a:ext>
                  </a:extLst>
                </p:cNvPr>
                <p:cNvPicPr/>
                <p:nvPr/>
              </p:nvPicPr>
              <p:blipFill>
                <a:blip r:embed="rId115"/>
                <a:stretch>
                  <a:fillRect/>
                </a:stretch>
              </p:blipFill>
              <p:spPr>
                <a:xfrm>
                  <a:off x="864925" y="752961"/>
                  <a:ext cx="194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7567E2B8-B338-B3CF-4310-2D5E78FE75F6}"/>
                    </a:ext>
                  </a:extLst>
                </p14:cNvPr>
                <p14:cNvContentPartPr/>
                <p14:nvPr/>
              </p14:nvContentPartPr>
              <p14:xfrm>
                <a:off x="1191805" y="1082001"/>
                <a:ext cx="119160" cy="185040"/>
              </p14:xfrm>
            </p:contentPart>
          </mc:Choice>
          <mc:Fallback>
            <p:pic>
              <p:nvPicPr>
                <p:cNvPr id="72" name="Ink 71">
                  <a:extLst>
                    <a:ext uri="{FF2B5EF4-FFF2-40B4-BE49-F238E27FC236}">
                      <a16:creationId xmlns:a16="http://schemas.microsoft.com/office/drawing/2014/main" id="{7567E2B8-B338-B3CF-4310-2D5E78FE75F6}"/>
                    </a:ext>
                  </a:extLst>
                </p:cNvPr>
                <p:cNvPicPr/>
                <p:nvPr/>
              </p:nvPicPr>
              <p:blipFill>
                <a:blip r:embed="rId117"/>
                <a:stretch>
                  <a:fillRect/>
                </a:stretch>
              </p:blipFill>
              <p:spPr>
                <a:xfrm>
                  <a:off x="1183165" y="1073001"/>
                  <a:ext cx="1368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326807C1-4216-5D74-0E85-CEF65457285A}"/>
                    </a:ext>
                  </a:extLst>
                </p14:cNvPr>
                <p14:cNvContentPartPr/>
                <p14:nvPr/>
              </p14:nvContentPartPr>
              <p14:xfrm>
                <a:off x="1213765" y="1177401"/>
                <a:ext cx="65520" cy="38160"/>
              </p14:xfrm>
            </p:contentPart>
          </mc:Choice>
          <mc:Fallback>
            <p:pic>
              <p:nvPicPr>
                <p:cNvPr id="73" name="Ink 72">
                  <a:extLst>
                    <a:ext uri="{FF2B5EF4-FFF2-40B4-BE49-F238E27FC236}">
                      <a16:creationId xmlns:a16="http://schemas.microsoft.com/office/drawing/2014/main" id="{326807C1-4216-5D74-0E85-CEF65457285A}"/>
                    </a:ext>
                  </a:extLst>
                </p:cNvPr>
                <p:cNvPicPr/>
                <p:nvPr/>
              </p:nvPicPr>
              <p:blipFill>
                <a:blip r:embed="rId119"/>
                <a:stretch>
                  <a:fillRect/>
                </a:stretch>
              </p:blipFill>
              <p:spPr>
                <a:xfrm>
                  <a:off x="1204765" y="1168401"/>
                  <a:ext cx="831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1E0923AA-18CA-284C-2387-6964C77FD44D}"/>
                    </a:ext>
                  </a:extLst>
                </p14:cNvPr>
                <p14:cNvContentPartPr/>
                <p14:nvPr/>
              </p14:nvContentPartPr>
              <p14:xfrm>
                <a:off x="742885" y="489801"/>
                <a:ext cx="213840" cy="192960"/>
              </p14:xfrm>
            </p:contentPart>
          </mc:Choice>
          <mc:Fallback>
            <p:pic>
              <p:nvPicPr>
                <p:cNvPr id="74" name="Ink 73">
                  <a:extLst>
                    <a:ext uri="{FF2B5EF4-FFF2-40B4-BE49-F238E27FC236}">
                      <a16:creationId xmlns:a16="http://schemas.microsoft.com/office/drawing/2014/main" id="{1E0923AA-18CA-284C-2387-6964C77FD44D}"/>
                    </a:ext>
                  </a:extLst>
                </p:cNvPr>
                <p:cNvPicPr/>
                <p:nvPr/>
              </p:nvPicPr>
              <p:blipFill>
                <a:blip r:embed="rId121"/>
                <a:stretch>
                  <a:fillRect/>
                </a:stretch>
              </p:blipFill>
              <p:spPr>
                <a:xfrm>
                  <a:off x="734245" y="481161"/>
                  <a:ext cx="2314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DBE73720-60DA-38DF-4DE2-3C0E85F55FAF}"/>
                    </a:ext>
                  </a:extLst>
                </p14:cNvPr>
                <p14:cNvContentPartPr/>
                <p14:nvPr/>
              </p14:nvContentPartPr>
              <p14:xfrm>
                <a:off x="957805" y="456321"/>
                <a:ext cx="37440" cy="142920"/>
              </p14:xfrm>
            </p:contentPart>
          </mc:Choice>
          <mc:Fallback>
            <p:pic>
              <p:nvPicPr>
                <p:cNvPr id="75" name="Ink 74">
                  <a:extLst>
                    <a:ext uri="{FF2B5EF4-FFF2-40B4-BE49-F238E27FC236}">
                      <a16:creationId xmlns:a16="http://schemas.microsoft.com/office/drawing/2014/main" id="{DBE73720-60DA-38DF-4DE2-3C0E85F55FAF}"/>
                    </a:ext>
                  </a:extLst>
                </p:cNvPr>
                <p:cNvPicPr/>
                <p:nvPr/>
              </p:nvPicPr>
              <p:blipFill>
                <a:blip r:embed="rId123"/>
                <a:stretch>
                  <a:fillRect/>
                </a:stretch>
              </p:blipFill>
              <p:spPr>
                <a:xfrm>
                  <a:off x="949165" y="447321"/>
                  <a:ext cx="550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EB557164-53AC-2AE2-8003-B206D2464A72}"/>
                    </a:ext>
                  </a:extLst>
                </p14:cNvPr>
                <p14:cNvContentPartPr/>
                <p14:nvPr/>
              </p14:nvContentPartPr>
              <p14:xfrm>
                <a:off x="982285" y="471441"/>
                <a:ext cx="149400" cy="157680"/>
              </p14:xfrm>
            </p:contentPart>
          </mc:Choice>
          <mc:Fallback>
            <p:pic>
              <p:nvPicPr>
                <p:cNvPr id="76" name="Ink 75">
                  <a:extLst>
                    <a:ext uri="{FF2B5EF4-FFF2-40B4-BE49-F238E27FC236}">
                      <a16:creationId xmlns:a16="http://schemas.microsoft.com/office/drawing/2014/main" id="{EB557164-53AC-2AE2-8003-B206D2464A72}"/>
                    </a:ext>
                  </a:extLst>
                </p:cNvPr>
                <p:cNvPicPr/>
                <p:nvPr/>
              </p:nvPicPr>
              <p:blipFill>
                <a:blip r:embed="rId125"/>
                <a:stretch>
                  <a:fillRect/>
                </a:stretch>
              </p:blipFill>
              <p:spPr>
                <a:xfrm>
                  <a:off x="973285" y="462441"/>
                  <a:ext cx="1670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D6F5D8D5-48BE-5FAE-0507-63F73D283683}"/>
                    </a:ext>
                  </a:extLst>
                </p14:cNvPr>
                <p14:cNvContentPartPr/>
                <p14:nvPr/>
              </p14:nvContentPartPr>
              <p14:xfrm>
                <a:off x="804445" y="2803521"/>
                <a:ext cx="487800" cy="172080"/>
              </p14:xfrm>
            </p:contentPart>
          </mc:Choice>
          <mc:Fallback>
            <p:pic>
              <p:nvPicPr>
                <p:cNvPr id="79" name="Ink 78">
                  <a:extLst>
                    <a:ext uri="{FF2B5EF4-FFF2-40B4-BE49-F238E27FC236}">
                      <a16:creationId xmlns:a16="http://schemas.microsoft.com/office/drawing/2014/main" id="{D6F5D8D5-48BE-5FAE-0507-63F73D283683}"/>
                    </a:ext>
                  </a:extLst>
                </p:cNvPr>
                <p:cNvPicPr/>
                <p:nvPr/>
              </p:nvPicPr>
              <p:blipFill>
                <a:blip r:embed="rId127"/>
                <a:stretch>
                  <a:fillRect/>
                </a:stretch>
              </p:blipFill>
              <p:spPr>
                <a:xfrm>
                  <a:off x="795445" y="2794521"/>
                  <a:ext cx="5054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7B89143E-2D89-3231-A951-1723AF6BA329}"/>
                    </a:ext>
                  </a:extLst>
                </p14:cNvPr>
                <p14:cNvContentPartPr/>
                <p14:nvPr/>
              </p14:nvContentPartPr>
              <p14:xfrm>
                <a:off x="856285" y="2721441"/>
                <a:ext cx="388080" cy="410400"/>
              </p14:xfrm>
            </p:contentPart>
          </mc:Choice>
          <mc:Fallback>
            <p:pic>
              <p:nvPicPr>
                <p:cNvPr id="80" name="Ink 79">
                  <a:extLst>
                    <a:ext uri="{FF2B5EF4-FFF2-40B4-BE49-F238E27FC236}">
                      <a16:creationId xmlns:a16="http://schemas.microsoft.com/office/drawing/2014/main" id="{7B89143E-2D89-3231-A951-1723AF6BA329}"/>
                    </a:ext>
                  </a:extLst>
                </p:cNvPr>
                <p:cNvPicPr/>
                <p:nvPr/>
              </p:nvPicPr>
              <p:blipFill>
                <a:blip r:embed="rId129"/>
                <a:stretch>
                  <a:fillRect/>
                </a:stretch>
              </p:blipFill>
              <p:spPr>
                <a:xfrm>
                  <a:off x="847645" y="2712801"/>
                  <a:ext cx="40572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4023A4EC-357E-B8D4-475C-FC10D47719BE}"/>
                    </a:ext>
                  </a:extLst>
                </p14:cNvPr>
                <p14:cNvContentPartPr/>
                <p14:nvPr/>
              </p14:nvContentPartPr>
              <p14:xfrm>
                <a:off x="95605" y="1949961"/>
                <a:ext cx="1341000" cy="839880"/>
              </p14:xfrm>
            </p:contentPart>
          </mc:Choice>
          <mc:Fallback>
            <p:pic>
              <p:nvPicPr>
                <p:cNvPr id="82" name="Ink 81">
                  <a:extLst>
                    <a:ext uri="{FF2B5EF4-FFF2-40B4-BE49-F238E27FC236}">
                      <a16:creationId xmlns:a16="http://schemas.microsoft.com/office/drawing/2014/main" id="{4023A4EC-357E-B8D4-475C-FC10D47719BE}"/>
                    </a:ext>
                  </a:extLst>
                </p:cNvPr>
                <p:cNvPicPr/>
                <p:nvPr/>
              </p:nvPicPr>
              <p:blipFill>
                <a:blip r:embed="rId131"/>
                <a:stretch>
                  <a:fillRect/>
                </a:stretch>
              </p:blipFill>
              <p:spPr>
                <a:xfrm>
                  <a:off x="86605" y="1940961"/>
                  <a:ext cx="1358640" cy="857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56B2B25D-42EB-589B-0443-6E9FF857E61A}"/>
                    </a:ext>
                  </a:extLst>
                </p14:cNvPr>
                <p14:cNvContentPartPr/>
                <p14:nvPr/>
              </p14:nvContentPartPr>
              <p14:xfrm>
                <a:off x="186685" y="2740881"/>
                <a:ext cx="3122280" cy="1069920"/>
              </p14:xfrm>
            </p:contentPart>
          </mc:Choice>
          <mc:Fallback>
            <p:pic>
              <p:nvPicPr>
                <p:cNvPr id="84" name="Ink 83">
                  <a:extLst>
                    <a:ext uri="{FF2B5EF4-FFF2-40B4-BE49-F238E27FC236}">
                      <a16:creationId xmlns:a16="http://schemas.microsoft.com/office/drawing/2014/main" id="{56B2B25D-42EB-589B-0443-6E9FF857E61A}"/>
                    </a:ext>
                  </a:extLst>
                </p:cNvPr>
                <p:cNvPicPr/>
                <p:nvPr/>
              </p:nvPicPr>
              <p:blipFill>
                <a:blip r:embed="rId133"/>
                <a:stretch>
                  <a:fillRect/>
                </a:stretch>
              </p:blipFill>
              <p:spPr>
                <a:xfrm>
                  <a:off x="177685" y="2732241"/>
                  <a:ext cx="3139920" cy="1087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278A0DF7-C569-B525-6366-8594BF6D7076}"/>
                    </a:ext>
                  </a:extLst>
                </p14:cNvPr>
                <p14:cNvContentPartPr/>
                <p14:nvPr/>
              </p14:nvContentPartPr>
              <p14:xfrm>
                <a:off x="3122125" y="2928081"/>
                <a:ext cx="171720" cy="267840"/>
              </p14:xfrm>
            </p:contentPart>
          </mc:Choice>
          <mc:Fallback>
            <p:pic>
              <p:nvPicPr>
                <p:cNvPr id="85" name="Ink 84">
                  <a:extLst>
                    <a:ext uri="{FF2B5EF4-FFF2-40B4-BE49-F238E27FC236}">
                      <a16:creationId xmlns:a16="http://schemas.microsoft.com/office/drawing/2014/main" id="{278A0DF7-C569-B525-6366-8594BF6D7076}"/>
                    </a:ext>
                  </a:extLst>
                </p:cNvPr>
                <p:cNvPicPr/>
                <p:nvPr/>
              </p:nvPicPr>
              <p:blipFill>
                <a:blip r:embed="rId135"/>
                <a:stretch>
                  <a:fillRect/>
                </a:stretch>
              </p:blipFill>
              <p:spPr>
                <a:xfrm>
                  <a:off x="3113485" y="2919441"/>
                  <a:ext cx="1893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06D88607-18AF-0973-3577-2765C5419095}"/>
                    </a:ext>
                  </a:extLst>
                </p14:cNvPr>
                <p14:cNvContentPartPr/>
                <p14:nvPr/>
              </p14:nvContentPartPr>
              <p14:xfrm>
                <a:off x="2074885" y="2979561"/>
                <a:ext cx="3353760" cy="897120"/>
              </p14:xfrm>
            </p:contentPart>
          </mc:Choice>
          <mc:Fallback>
            <p:pic>
              <p:nvPicPr>
                <p:cNvPr id="86" name="Ink 85">
                  <a:extLst>
                    <a:ext uri="{FF2B5EF4-FFF2-40B4-BE49-F238E27FC236}">
                      <a16:creationId xmlns:a16="http://schemas.microsoft.com/office/drawing/2014/main" id="{06D88607-18AF-0973-3577-2765C5419095}"/>
                    </a:ext>
                  </a:extLst>
                </p:cNvPr>
                <p:cNvPicPr/>
                <p:nvPr/>
              </p:nvPicPr>
              <p:blipFill>
                <a:blip r:embed="rId137"/>
                <a:stretch>
                  <a:fillRect/>
                </a:stretch>
              </p:blipFill>
              <p:spPr>
                <a:xfrm>
                  <a:off x="2066245" y="2970561"/>
                  <a:ext cx="337140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6420567A-1C4C-AD04-BC42-D81485D9183A}"/>
                    </a:ext>
                  </a:extLst>
                </p14:cNvPr>
                <p14:cNvContentPartPr/>
                <p14:nvPr/>
              </p14:nvContentPartPr>
              <p14:xfrm>
                <a:off x="5335045" y="2888481"/>
                <a:ext cx="142920" cy="146520"/>
              </p14:xfrm>
            </p:contentPart>
          </mc:Choice>
          <mc:Fallback>
            <p:pic>
              <p:nvPicPr>
                <p:cNvPr id="87" name="Ink 86">
                  <a:extLst>
                    <a:ext uri="{FF2B5EF4-FFF2-40B4-BE49-F238E27FC236}">
                      <a16:creationId xmlns:a16="http://schemas.microsoft.com/office/drawing/2014/main" id="{6420567A-1C4C-AD04-BC42-D81485D9183A}"/>
                    </a:ext>
                  </a:extLst>
                </p:cNvPr>
                <p:cNvPicPr/>
                <p:nvPr/>
              </p:nvPicPr>
              <p:blipFill>
                <a:blip r:embed="rId139"/>
                <a:stretch>
                  <a:fillRect/>
                </a:stretch>
              </p:blipFill>
              <p:spPr>
                <a:xfrm>
                  <a:off x="5326405" y="2879841"/>
                  <a:ext cx="1605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48D08FFE-BFC4-E496-2E81-6C72C8C40FF2}"/>
                    </a:ext>
                  </a:extLst>
                </p14:cNvPr>
                <p14:cNvContentPartPr/>
                <p14:nvPr/>
              </p14:nvContentPartPr>
              <p14:xfrm>
                <a:off x="4467445" y="1296201"/>
                <a:ext cx="895680" cy="444960"/>
              </p14:xfrm>
            </p:contentPart>
          </mc:Choice>
          <mc:Fallback>
            <p:pic>
              <p:nvPicPr>
                <p:cNvPr id="89" name="Ink 88">
                  <a:extLst>
                    <a:ext uri="{FF2B5EF4-FFF2-40B4-BE49-F238E27FC236}">
                      <a16:creationId xmlns:a16="http://schemas.microsoft.com/office/drawing/2014/main" id="{48D08FFE-BFC4-E496-2E81-6C72C8C40FF2}"/>
                    </a:ext>
                  </a:extLst>
                </p:cNvPr>
                <p:cNvPicPr/>
                <p:nvPr/>
              </p:nvPicPr>
              <p:blipFill>
                <a:blip r:embed="rId141"/>
                <a:stretch>
                  <a:fillRect/>
                </a:stretch>
              </p:blipFill>
              <p:spPr>
                <a:xfrm>
                  <a:off x="4458805" y="1287201"/>
                  <a:ext cx="91332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A15CD6F9-4E91-122F-6CFC-22644F95A547}"/>
                    </a:ext>
                  </a:extLst>
                </p14:cNvPr>
                <p14:cNvContentPartPr/>
                <p14:nvPr/>
              </p14:nvContentPartPr>
              <p14:xfrm>
                <a:off x="4418845" y="1232121"/>
                <a:ext cx="973440" cy="487800"/>
              </p14:xfrm>
            </p:contentPart>
          </mc:Choice>
          <mc:Fallback>
            <p:pic>
              <p:nvPicPr>
                <p:cNvPr id="90" name="Ink 89">
                  <a:extLst>
                    <a:ext uri="{FF2B5EF4-FFF2-40B4-BE49-F238E27FC236}">
                      <a16:creationId xmlns:a16="http://schemas.microsoft.com/office/drawing/2014/main" id="{A15CD6F9-4E91-122F-6CFC-22644F95A547}"/>
                    </a:ext>
                  </a:extLst>
                </p:cNvPr>
                <p:cNvPicPr/>
                <p:nvPr/>
              </p:nvPicPr>
              <p:blipFill>
                <a:blip r:embed="rId143"/>
                <a:stretch>
                  <a:fillRect/>
                </a:stretch>
              </p:blipFill>
              <p:spPr>
                <a:xfrm>
                  <a:off x="4409845" y="1223481"/>
                  <a:ext cx="99108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763A29CA-E227-73DD-35D2-2EB62C4B79FF}"/>
                    </a:ext>
                  </a:extLst>
                </p14:cNvPr>
                <p14:cNvContentPartPr/>
                <p14:nvPr/>
              </p14:nvContentPartPr>
              <p14:xfrm>
                <a:off x="4675525" y="1337961"/>
                <a:ext cx="102240" cy="279360"/>
              </p14:xfrm>
            </p:contentPart>
          </mc:Choice>
          <mc:Fallback>
            <p:pic>
              <p:nvPicPr>
                <p:cNvPr id="91" name="Ink 90">
                  <a:extLst>
                    <a:ext uri="{FF2B5EF4-FFF2-40B4-BE49-F238E27FC236}">
                      <a16:creationId xmlns:a16="http://schemas.microsoft.com/office/drawing/2014/main" id="{763A29CA-E227-73DD-35D2-2EB62C4B79FF}"/>
                    </a:ext>
                  </a:extLst>
                </p:cNvPr>
                <p:cNvPicPr/>
                <p:nvPr/>
              </p:nvPicPr>
              <p:blipFill>
                <a:blip r:embed="rId145"/>
                <a:stretch>
                  <a:fillRect/>
                </a:stretch>
              </p:blipFill>
              <p:spPr>
                <a:xfrm>
                  <a:off x="4666885" y="1328961"/>
                  <a:ext cx="1198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EFAF1C04-3A89-D3B1-E444-FC9C609BF9A3}"/>
                    </a:ext>
                  </a:extLst>
                </p14:cNvPr>
                <p14:cNvContentPartPr/>
                <p14:nvPr/>
              </p14:nvContentPartPr>
              <p14:xfrm>
                <a:off x="4814845" y="1452441"/>
                <a:ext cx="304560" cy="232920"/>
              </p14:xfrm>
            </p:contentPart>
          </mc:Choice>
          <mc:Fallback>
            <p:pic>
              <p:nvPicPr>
                <p:cNvPr id="92" name="Ink 91">
                  <a:extLst>
                    <a:ext uri="{FF2B5EF4-FFF2-40B4-BE49-F238E27FC236}">
                      <a16:creationId xmlns:a16="http://schemas.microsoft.com/office/drawing/2014/main" id="{EFAF1C04-3A89-D3B1-E444-FC9C609BF9A3}"/>
                    </a:ext>
                  </a:extLst>
                </p:cNvPr>
                <p:cNvPicPr/>
                <p:nvPr/>
              </p:nvPicPr>
              <p:blipFill>
                <a:blip r:embed="rId147"/>
                <a:stretch>
                  <a:fillRect/>
                </a:stretch>
              </p:blipFill>
              <p:spPr>
                <a:xfrm>
                  <a:off x="4805845" y="1443441"/>
                  <a:ext cx="3222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1D156CBC-522D-98D2-B5FF-5E8151B46FB1}"/>
                    </a:ext>
                  </a:extLst>
                </p14:cNvPr>
                <p14:cNvContentPartPr/>
                <p14:nvPr/>
              </p14:nvContentPartPr>
              <p14:xfrm>
                <a:off x="5063965" y="1412121"/>
                <a:ext cx="28800" cy="17640"/>
              </p14:xfrm>
            </p:contentPart>
          </mc:Choice>
          <mc:Fallback>
            <p:pic>
              <p:nvPicPr>
                <p:cNvPr id="93" name="Ink 92">
                  <a:extLst>
                    <a:ext uri="{FF2B5EF4-FFF2-40B4-BE49-F238E27FC236}">
                      <a16:creationId xmlns:a16="http://schemas.microsoft.com/office/drawing/2014/main" id="{1D156CBC-522D-98D2-B5FF-5E8151B46FB1}"/>
                    </a:ext>
                  </a:extLst>
                </p:cNvPr>
                <p:cNvPicPr/>
                <p:nvPr/>
              </p:nvPicPr>
              <p:blipFill>
                <a:blip r:embed="rId149"/>
                <a:stretch>
                  <a:fillRect/>
                </a:stretch>
              </p:blipFill>
              <p:spPr>
                <a:xfrm>
                  <a:off x="5054965" y="1403121"/>
                  <a:ext cx="46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65E4BD5F-967C-D227-75FD-F789555710FF}"/>
                    </a:ext>
                  </a:extLst>
                </p14:cNvPr>
                <p14:cNvContentPartPr/>
                <p14:nvPr/>
              </p14:nvContentPartPr>
              <p14:xfrm>
                <a:off x="6915805" y="1241841"/>
                <a:ext cx="1063080" cy="438120"/>
              </p14:xfrm>
            </p:contentPart>
          </mc:Choice>
          <mc:Fallback>
            <p:pic>
              <p:nvPicPr>
                <p:cNvPr id="94" name="Ink 93">
                  <a:extLst>
                    <a:ext uri="{FF2B5EF4-FFF2-40B4-BE49-F238E27FC236}">
                      <a16:creationId xmlns:a16="http://schemas.microsoft.com/office/drawing/2014/main" id="{65E4BD5F-967C-D227-75FD-F789555710FF}"/>
                    </a:ext>
                  </a:extLst>
                </p:cNvPr>
                <p:cNvPicPr/>
                <p:nvPr/>
              </p:nvPicPr>
              <p:blipFill>
                <a:blip r:embed="rId151"/>
                <a:stretch>
                  <a:fillRect/>
                </a:stretch>
              </p:blipFill>
              <p:spPr>
                <a:xfrm>
                  <a:off x="6906805" y="1233201"/>
                  <a:ext cx="10807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CC667E27-E21B-8E53-0C3A-259B3B172DD8}"/>
                    </a:ext>
                  </a:extLst>
                </p14:cNvPr>
                <p14:cNvContentPartPr/>
                <p14:nvPr/>
              </p14:nvContentPartPr>
              <p14:xfrm>
                <a:off x="7241605" y="1341921"/>
                <a:ext cx="118440" cy="242640"/>
              </p14:xfrm>
            </p:contentPart>
          </mc:Choice>
          <mc:Fallback>
            <p:pic>
              <p:nvPicPr>
                <p:cNvPr id="95" name="Ink 94">
                  <a:extLst>
                    <a:ext uri="{FF2B5EF4-FFF2-40B4-BE49-F238E27FC236}">
                      <a16:creationId xmlns:a16="http://schemas.microsoft.com/office/drawing/2014/main" id="{CC667E27-E21B-8E53-0C3A-259B3B172DD8}"/>
                    </a:ext>
                  </a:extLst>
                </p:cNvPr>
                <p:cNvPicPr/>
                <p:nvPr/>
              </p:nvPicPr>
              <p:blipFill>
                <a:blip r:embed="rId153"/>
                <a:stretch>
                  <a:fillRect/>
                </a:stretch>
              </p:blipFill>
              <p:spPr>
                <a:xfrm>
                  <a:off x="7232965" y="1333281"/>
                  <a:ext cx="1360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E9051CE6-1C4F-C38C-EB9E-A85527D8D532}"/>
                    </a:ext>
                  </a:extLst>
                </p14:cNvPr>
                <p14:cNvContentPartPr/>
                <p14:nvPr/>
              </p14:nvContentPartPr>
              <p14:xfrm>
                <a:off x="7372645" y="1446681"/>
                <a:ext cx="308880" cy="203400"/>
              </p14:xfrm>
            </p:contentPart>
          </mc:Choice>
          <mc:Fallback>
            <p:pic>
              <p:nvPicPr>
                <p:cNvPr id="96" name="Ink 95">
                  <a:extLst>
                    <a:ext uri="{FF2B5EF4-FFF2-40B4-BE49-F238E27FC236}">
                      <a16:creationId xmlns:a16="http://schemas.microsoft.com/office/drawing/2014/main" id="{E9051CE6-1C4F-C38C-EB9E-A85527D8D532}"/>
                    </a:ext>
                  </a:extLst>
                </p:cNvPr>
                <p:cNvPicPr/>
                <p:nvPr/>
              </p:nvPicPr>
              <p:blipFill>
                <a:blip r:embed="rId155"/>
                <a:stretch>
                  <a:fillRect/>
                </a:stretch>
              </p:blipFill>
              <p:spPr>
                <a:xfrm>
                  <a:off x="7364005" y="1438041"/>
                  <a:ext cx="3265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DF1729BE-909B-AAFA-54EF-F251B81C3E53}"/>
                    </a:ext>
                  </a:extLst>
                </p14:cNvPr>
                <p14:cNvContentPartPr/>
                <p14:nvPr/>
              </p14:nvContentPartPr>
              <p14:xfrm>
                <a:off x="7650565" y="1363161"/>
                <a:ext cx="18720" cy="14400"/>
              </p14:xfrm>
            </p:contentPart>
          </mc:Choice>
          <mc:Fallback>
            <p:pic>
              <p:nvPicPr>
                <p:cNvPr id="97" name="Ink 96">
                  <a:extLst>
                    <a:ext uri="{FF2B5EF4-FFF2-40B4-BE49-F238E27FC236}">
                      <a16:creationId xmlns:a16="http://schemas.microsoft.com/office/drawing/2014/main" id="{DF1729BE-909B-AAFA-54EF-F251B81C3E53}"/>
                    </a:ext>
                  </a:extLst>
                </p:cNvPr>
                <p:cNvPicPr/>
                <p:nvPr/>
              </p:nvPicPr>
              <p:blipFill>
                <a:blip r:embed="rId157"/>
                <a:stretch>
                  <a:fillRect/>
                </a:stretch>
              </p:blipFill>
              <p:spPr>
                <a:xfrm>
                  <a:off x="7641925" y="1354161"/>
                  <a:ext cx="363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052FAB27-EC4F-FDD8-B979-F231D3BEA6D1}"/>
                    </a:ext>
                  </a:extLst>
                </p14:cNvPr>
                <p14:cNvContentPartPr/>
                <p14:nvPr/>
              </p14:nvContentPartPr>
              <p14:xfrm>
                <a:off x="4953805" y="1123401"/>
                <a:ext cx="11880" cy="102600"/>
              </p14:xfrm>
            </p:contentPart>
          </mc:Choice>
          <mc:Fallback>
            <p:pic>
              <p:nvPicPr>
                <p:cNvPr id="100" name="Ink 99">
                  <a:extLst>
                    <a:ext uri="{FF2B5EF4-FFF2-40B4-BE49-F238E27FC236}">
                      <a16:creationId xmlns:a16="http://schemas.microsoft.com/office/drawing/2014/main" id="{052FAB27-EC4F-FDD8-B979-F231D3BEA6D1}"/>
                    </a:ext>
                  </a:extLst>
                </p:cNvPr>
                <p:cNvPicPr/>
                <p:nvPr/>
              </p:nvPicPr>
              <p:blipFill>
                <a:blip r:embed="rId159"/>
                <a:stretch>
                  <a:fillRect/>
                </a:stretch>
              </p:blipFill>
              <p:spPr>
                <a:xfrm>
                  <a:off x="4945165" y="1114761"/>
                  <a:ext cx="295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99A5B96F-C669-89FC-DC0C-126C529B8288}"/>
                    </a:ext>
                  </a:extLst>
                </p14:cNvPr>
                <p14:cNvContentPartPr/>
                <p14:nvPr/>
              </p14:nvContentPartPr>
              <p14:xfrm>
                <a:off x="4951645" y="1054641"/>
                <a:ext cx="103680" cy="91440"/>
              </p14:xfrm>
            </p:contentPart>
          </mc:Choice>
          <mc:Fallback>
            <p:pic>
              <p:nvPicPr>
                <p:cNvPr id="101" name="Ink 100">
                  <a:extLst>
                    <a:ext uri="{FF2B5EF4-FFF2-40B4-BE49-F238E27FC236}">
                      <a16:creationId xmlns:a16="http://schemas.microsoft.com/office/drawing/2014/main" id="{99A5B96F-C669-89FC-DC0C-126C529B8288}"/>
                    </a:ext>
                  </a:extLst>
                </p:cNvPr>
                <p:cNvPicPr/>
                <p:nvPr/>
              </p:nvPicPr>
              <p:blipFill>
                <a:blip r:embed="rId161"/>
                <a:stretch>
                  <a:fillRect/>
                </a:stretch>
              </p:blipFill>
              <p:spPr>
                <a:xfrm>
                  <a:off x="4942645" y="1046001"/>
                  <a:ext cx="1213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E3372368-C79C-1A1A-F5F2-66002293244E}"/>
                    </a:ext>
                  </a:extLst>
                </p14:cNvPr>
                <p14:cNvContentPartPr/>
                <p14:nvPr/>
              </p14:nvContentPartPr>
              <p14:xfrm>
                <a:off x="5092405" y="1066161"/>
                <a:ext cx="12240" cy="131400"/>
              </p14:xfrm>
            </p:contentPart>
          </mc:Choice>
          <mc:Fallback>
            <p:pic>
              <p:nvPicPr>
                <p:cNvPr id="102" name="Ink 101">
                  <a:extLst>
                    <a:ext uri="{FF2B5EF4-FFF2-40B4-BE49-F238E27FC236}">
                      <a16:creationId xmlns:a16="http://schemas.microsoft.com/office/drawing/2014/main" id="{E3372368-C79C-1A1A-F5F2-66002293244E}"/>
                    </a:ext>
                  </a:extLst>
                </p:cNvPr>
                <p:cNvPicPr/>
                <p:nvPr/>
              </p:nvPicPr>
              <p:blipFill>
                <a:blip r:embed="rId163"/>
                <a:stretch>
                  <a:fillRect/>
                </a:stretch>
              </p:blipFill>
              <p:spPr>
                <a:xfrm>
                  <a:off x="5083405" y="1057521"/>
                  <a:ext cx="298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DE582470-C364-07D0-5197-A18ECB0250C1}"/>
                    </a:ext>
                  </a:extLst>
                </p14:cNvPr>
                <p14:cNvContentPartPr/>
                <p14:nvPr/>
              </p14:nvContentPartPr>
              <p14:xfrm>
                <a:off x="5115445" y="1107201"/>
                <a:ext cx="104040" cy="89640"/>
              </p14:xfrm>
            </p:contentPart>
          </mc:Choice>
          <mc:Fallback>
            <p:pic>
              <p:nvPicPr>
                <p:cNvPr id="103" name="Ink 102">
                  <a:extLst>
                    <a:ext uri="{FF2B5EF4-FFF2-40B4-BE49-F238E27FC236}">
                      <a16:creationId xmlns:a16="http://schemas.microsoft.com/office/drawing/2014/main" id="{DE582470-C364-07D0-5197-A18ECB0250C1}"/>
                    </a:ext>
                  </a:extLst>
                </p:cNvPr>
                <p:cNvPicPr/>
                <p:nvPr/>
              </p:nvPicPr>
              <p:blipFill>
                <a:blip r:embed="rId165"/>
                <a:stretch>
                  <a:fillRect/>
                </a:stretch>
              </p:blipFill>
              <p:spPr>
                <a:xfrm>
                  <a:off x="5106805" y="1098561"/>
                  <a:ext cx="1216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01E9CD6E-50D0-CFF1-4AC5-EE706A549F53}"/>
                    </a:ext>
                  </a:extLst>
                </p14:cNvPr>
                <p14:cNvContentPartPr/>
                <p14:nvPr/>
              </p14:nvContentPartPr>
              <p14:xfrm>
                <a:off x="5236045" y="1092801"/>
                <a:ext cx="98640" cy="197280"/>
              </p14:xfrm>
            </p:contentPart>
          </mc:Choice>
          <mc:Fallback>
            <p:pic>
              <p:nvPicPr>
                <p:cNvPr id="104" name="Ink 103">
                  <a:extLst>
                    <a:ext uri="{FF2B5EF4-FFF2-40B4-BE49-F238E27FC236}">
                      <a16:creationId xmlns:a16="http://schemas.microsoft.com/office/drawing/2014/main" id="{01E9CD6E-50D0-CFF1-4AC5-EE706A549F53}"/>
                    </a:ext>
                  </a:extLst>
                </p:cNvPr>
                <p:cNvPicPr/>
                <p:nvPr/>
              </p:nvPicPr>
              <p:blipFill>
                <a:blip r:embed="rId167"/>
                <a:stretch>
                  <a:fillRect/>
                </a:stretch>
              </p:blipFill>
              <p:spPr>
                <a:xfrm>
                  <a:off x="5227045" y="1084161"/>
                  <a:ext cx="1162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CAC95588-BE99-2B70-C030-E1F8DD28BB85}"/>
                    </a:ext>
                  </a:extLst>
                </p14:cNvPr>
                <p14:cNvContentPartPr/>
                <p14:nvPr/>
              </p14:nvContentPartPr>
              <p14:xfrm>
                <a:off x="5396965" y="1117641"/>
                <a:ext cx="78480" cy="166320"/>
              </p14:xfrm>
            </p:contentPart>
          </mc:Choice>
          <mc:Fallback>
            <p:pic>
              <p:nvPicPr>
                <p:cNvPr id="105" name="Ink 104">
                  <a:extLst>
                    <a:ext uri="{FF2B5EF4-FFF2-40B4-BE49-F238E27FC236}">
                      <a16:creationId xmlns:a16="http://schemas.microsoft.com/office/drawing/2014/main" id="{CAC95588-BE99-2B70-C030-E1F8DD28BB85}"/>
                    </a:ext>
                  </a:extLst>
                </p:cNvPr>
                <p:cNvPicPr/>
                <p:nvPr/>
              </p:nvPicPr>
              <p:blipFill>
                <a:blip r:embed="rId169"/>
                <a:stretch>
                  <a:fillRect/>
                </a:stretch>
              </p:blipFill>
              <p:spPr>
                <a:xfrm>
                  <a:off x="5387965" y="1108641"/>
                  <a:ext cx="961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55209A78-525E-9102-F527-9C5706ACB1DA}"/>
                    </a:ext>
                  </a:extLst>
                </p14:cNvPr>
                <p14:cNvContentPartPr/>
                <p14:nvPr/>
              </p14:nvContentPartPr>
              <p14:xfrm>
                <a:off x="5445205" y="1038441"/>
                <a:ext cx="12600" cy="14760"/>
              </p14:xfrm>
            </p:contentPart>
          </mc:Choice>
          <mc:Fallback>
            <p:pic>
              <p:nvPicPr>
                <p:cNvPr id="106" name="Ink 105">
                  <a:extLst>
                    <a:ext uri="{FF2B5EF4-FFF2-40B4-BE49-F238E27FC236}">
                      <a16:creationId xmlns:a16="http://schemas.microsoft.com/office/drawing/2014/main" id="{55209A78-525E-9102-F527-9C5706ACB1DA}"/>
                    </a:ext>
                  </a:extLst>
                </p:cNvPr>
                <p:cNvPicPr/>
                <p:nvPr/>
              </p:nvPicPr>
              <p:blipFill>
                <a:blip r:embed="rId171"/>
                <a:stretch>
                  <a:fillRect/>
                </a:stretch>
              </p:blipFill>
              <p:spPr>
                <a:xfrm>
                  <a:off x="5436205" y="1029801"/>
                  <a:ext cx="302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8AF14967-7C42-B77F-BBD6-053D46976F98}"/>
                    </a:ext>
                  </a:extLst>
                </p14:cNvPr>
                <p14:cNvContentPartPr/>
                <p14:nvPr/>
              </p14:nvContentPartPr>
              <p14:xfrm>
                <a:off x="5492005" y="1098921"/>
                <a:ext cx="73080" cy="103320"/>
              </p14:xfrm>
            </p:contentPart>
          </mc:Choice>
          <mc:Fallback>
            <p:pic>
              <p:nvPicPr>
                <p:cNvPr id="107" name="Ink 106">
                  <a:extLst>
                    <a:ext uri="{FF2B5EF4-FFF2-40B4-BE49-F238E27FC236}">
                      <a16:creationId xmlns:a16="http://schemas.microsoft.com/office/drawing/2014/main" id="{8AF14967-7C42-B77F-BBD6-053D46976F98}"/>
                    </a:ext>
                  </a:extLst>
                </p:cNvPr>
                <p:cNvPicPr/>
                <p:nvPr/>
              </p:nvPicPr>
              <p:blipFill>
                <a:blip r:embed="rId173"/>
                <a:stretch>
                  <a:fillRect/>
                </a:stretch>
              </p:blipFill>
              <p:spPr>
                <a:xfrm>
                  <a:off x="5483365" y="1089921"/>
                  <a:ext cx="907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40B66F37-B404-162E-1735-97C6BD135809}"/>
                    </a:ext>
                  </a:extLst>
                </p14:cNvPr>
                <p14:cNvContentPartPr/>
                <p14:nvPr/>
              </p14:nvContentPartPr>
              <p14:xfrm>
                <a:off x="7847845" y="1035921"/>
                <a:ext cx="102240" cy="184320"/>
              </p14:xfrm>
            </p:contentPart>
          </mc:Choice>
          <mc:Fallback>
            <p:pic>
              <p:nvPicPr>
                <p:cNvPr id="109" name="Ink 108">
                  <a:extLst>
                    <a:ext uri="{FF2B5EF4-FFF2-40B4-BE49-F238E27FC236}">
                      <a16:creationId xmlns:a16="http://schemas.microsoft.com/office/drawing/2014/main" id="{40B66F37-B404-162E-1735-97C6BD135809}"/>
                    </a:ext>
                  </a:extLst>
                </p:cNvPr>
                <p:cNvPicPr/>
                <p:nvPr/>
              </p:nvPicPr>
              <p:blipFill>
                <a:blip r:embed="rId175"/>
                <a:stretch>
                  <a:fillRect/>
                </a:stretch>
              </p:blipFill>
              <p:spPr>
                <a:xfrm>
                  <a:off x="7838845" y="1027281"/>
                  <a:ext cx="1198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30A5EAEB-05D6-F520-E411-6637BFF2BD5A}"/>
                    </a:ext>
                  </a:extLst>
                </p14:cNvPr>
                <p14:cNvContentPartPr/>
                <p14:nvPr/>
              </p14:nvContentPartPr>
              <p14:xfrm>
                <a:off x="7992205" y="1020081"/>
                <a:ext cx="19800" cy="149400"/>
              </p14:xfrm>
            </p:contentPart>
          </mc:Choice>
          <mc:Fallback>
            <p:pic>
              <p:nvPicPr>
                <p:cNvPr id="110" name="Ink 109">
                  <a:extLst>
                    <a:ext uri="{FF2B5EF4-FFF2-40B4-BE49-F238E27FC236}">
                      <a16:creationId xmlns:a16="http://schemas.microsoft.com/office/drawing/2014/main" id="{30A5EAEB-05D6-F520-E411-6637BFF2BD5A}"/>
                    </a:ext>
                  </a:extLst>
                </p:cNvPr>
                <p:cNvPicPr/>
                <p:nvPr/>
              </p:nvPicPr>
              <p:blipFill>
                <a:blip r:embed="rId177"/>
                <a:stretch>
                  <a:fillRect/>
                </a:stretch>
              </p:blipFill>
              <p:spPr>
                <a:xfrm>
                  <a:off x="7983205" y="1011441"/>
                  <a:ext cx="37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60F91081-48C6-7912-D1E9-962D267B44FC}"/>
                    </a:ext>
                  </a:extLst>
                </p14:cNvPr>
                <p14:cNvContentPartPr/>
                <p14:nvPr/>
              </p14:nvContentPartPr>
              <p14:xfrm>
                <a:off x="8033605" y="1094601"/>
                <a:ext cx="138600" cy="81000"/>
              </p14:xfrm>
            </p:contentPart>
          </mc:Choice>
          <mc:Fallback>
            <p:pic>
              <p:nvPicPr>
                <p:cNvPr id="111" name="Ink 110">
                  <a:extLst>
                    <a:ext uri="{FF2B5EF4-FFF2-40B4-BE49-F238E27FC236}">
                      <a16:creationId xmlns:a16="http://schemas.microsoft.com/office/drawing/2014/main" id="{60F91081-48C6-7912-D1E9-962D267B44FC}"/>
                    </a:ext>
                  </a:extLst>
                </p:cNvPr>
                <p:cNvPicPr/>
                <p:nvPr/>
              </p:nvPicPr>
              <p:blipFill>
                <a:blip r:embed="rId179"/>
                <a:stretch>
                  <a:fillRect/>
                </a:stretch>
              </p:blipFill>
              <p:spPr>
                <a:xfrm>
                  <a:off x="8024605" y="1085961"/>
                  <a:ext cx="1562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2FC0B752-E7B9-98A1-FCD5-8C0003116FED}"/>
                    </a:ext>
                  </a:extLst>
                </p14:cNvPr>
                <p14:cNvContentPartPr/>
                <p14:nvPr/>
              </p14:nvContentPartPr>
              <p14:xfrm>
                <a:off x="8184445" y="1079841"/>
                <a:ext cx="119880" cy="151920"/>
              </p14:xfrm>
            </p:contentPart>
          </mc:Choice>
          <mc:Fallback>
            <p:pic>
              <p:nvPicPr>
                <p:cNvPr id="112" name="Ink 111">
                  <a:extLst>
                    <a:ext uri="{FF2B5EF4-FFF2-40B4-BE49-F238E27FC236}">
                      <a16:creationId xmlns:a16="http://schemas.microsoft.com/office/drawing/2014/main" id="{2FC0B752-E7B9-98A1-FCD5-8C0003116FED}"/>
                    </a:ext>
                  </a:extLst>
                </p:cNvPr>
                <p:cNvPicPr/>
                <p:nvPr/>
              </p:nvPicPr>
              <p:blipFill>
                <a:blip r:embed="rId181"/>
                <a:stretch>
                  <a:fillRect/>
                </a:stretch>
              </p:blipFill>
              <p:spPr>
                <a:xfrm>
                  <a:off x="8175445" y="1071201"/>
                  <a:ext cx="137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B8A8D30D-69B0-C182-14C6-D098FA7E8CC7}"/>
                    </a:ext>
                  </a:extLst>
                </p14:cNvPr>
                <p14:cNvContentPartPr/>
                <p14:nvPr/>
              </p14:nvContentPartPr>
              <p14:xfrm>
                <a:off x="8396125" y="1116561"/>
                <a:ext cx="1800" cy="360"/>
              </p14:xfrm>
            </p:contentPart>
          </mc:Choice>
          <mc:Fallback>
            <p:pic>
              <p:nvPicPr>
                <p:cNvPr id="113" name="Ink 112">
                  <a:extLst>
                    <a:ext uri="{FF2B5EF4-FFF2-40B4-BE49-F238E27FC236}">
                      <a16:creationId xmlns:a16="http://schemas.microsoft.com/office/drawing/2014/main" id="{B8A8D30D-69B0-C182-14C6-D098FA7E8CC7}"/>
                    </a:ext>
                  </a:extLst>
                </p:cNvPr>
                <p:cNvPicPr/>
                <p:nvPr/>
              </p:nvPicPr>
              <p:blipFill>
                <a:blip r:embed="rId183"/>
                <a:stretch>
                  <a:fillRect/>
                </a:stretch>
              </p:blipFill>
              <p:spPr>
                <a:xfrm>
                  <a:off x="8387125" y="1107921"/>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9F5579DB-FACA-CD89-EEE3-98F968D440C8}"/>
                    </a:ext>
                  </a:extLst>
                </p14:cNvPr>
                <p14:cNvContentPartPr/>
                <p14:nvPr/>
              </p14:nvContentPartPr>
              <p14:xfrm>
                <a:off x="8417005" y="1008561"/>
                <a:ext cx="194760" cy="229320"/>
              </p14:xfrm>
            </p:contentPart>
          </mc:Choice>
          <mc:Fallback>
            <p:pic>
              <p:nvPicPr>
                <p:cNvPr id="114" name="Ink 113">
                  <a:extLst>
                    <a:ext uri="{FF2B5EF4-FFF2-40B4-BE49-F238E27FC236}">
                      <a16:creationId xmlns:a16="http://schemas.microsoft.com/office/drawing/2014/main" id="{9F5579DB-FACA-CD89-EEE3-98F968D440C8}"/>
                    </a:ext>
                  </a:extLst>
                </p:cNvPr>
                <p:cNvPicPr/>
                <p:nvPr/>
              </p:nvPicPr>
              <p:blipFill>
                <a:blip r:embed="rId185"/>
                <a:stretch>
                  <a:fillRect/>
                </a:stretch>
              </p:blipFill>
              <p:spPr>
                <a:xfrm>
                  <a:off x="8408005" y="999921"/>
                  <a:ext cx="212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02BE89D5-C1C2-3683-BCF1-8B89EEDDDD81}"/>
                    </a:ext>
                  </a:extLst>
                </p14:cNvPr>
                <p14:cNvContentPartPr/>
                <p14:nvPr/>
              </p14:nvContentPartPr>
              <p14:xfrm>
                <a:off x="4149565" y="527241"/>
                <a:ext cx="157320" cy="121320"/>
              </p14:xfrm>
            </p:contentPart>
          </mc:Choice>
          <mc:Fallback>
            <p:pic>
              <p:nvPicPr>
                <p:cNvPr id="116" name="Ink 115">
                  <a:extLst>
                    <a:ext uri="{FF2B5EF4-FFF2-40B4-BE49-F238E27FC236}">
                      <a16:creationId xmlns:a16="http://schemas.microsoft.com/office/drawing/2014/main" id="{02BE89D5-C1C2-3683-BCF1-8B89EEDDDD81}"/>
                    </a:ext>
                  </a:extLst>
                </p:cNvPr>
                <p:cNvPicPr/>
                <p:nvPr/>
              </p:nvPicPr>
              <p:blipFill>
                <a:blip r:embed="rId187"/>
                <a:stretch>
                  <a:fillRect/>
                </a:stretch>
              </p:blipFill>
              <p:spPr>
                <a:xfrm>
                  <a:off x="4140565" y="518241"/>
                  <a:ext cx="1749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E94A566F-0FB7-5B54-F353-F691127FC88E}"/>
                    </a:ext>
                  </a:extLst>
                </p14:cNvPr>
                <p14:cNvContentPartPr/>
                <p14:nvPr/>
              </p14:nvContentPartPr>
              <p14:xfrm>
                <a:off x="4357645" y="540921"/>
                <a:ext cx="79200" cy="198360"/>
              </p14:xfrm>
            </p:contentPart>
          </mc:Choice>
          <mc:Fallback>
            <p:pic>
              <p:nvPicPr>
                <p:cNvPr id="117" name="Ink 116">
                  <a:extLst>
                    <a:ext uri="{FF2B5EF4-FFF2-40B4-BE49-F238E27FC236}">
                      <a16:creationId xmlns:a16="http://schemas.microsoft.com/office/drawing/2014/main" id="{E94A566F-0FB7-5B54-F353-F691127FC88E}"/>
                    </a:ext>
                  </a:extLst>
                </p:cNvPr>
                <p:cNvPicPr/>
                <p:nvPr/>
              </p:nvPicPr>
              <p:blipFill>
                <a:blip r:embed="rId189"/>
                <a:stretch>
                  <a:fillRect/>
                </a:stretch>
              </p:blipFill>
              <p:spPr>
                <a:xfrm>
                  <a:off x="4349005" y="531921"/>
                  <a:ext cx="96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0B88F7A0-283C-AB37-C974-0CDED46821EE}"/>
                    </a:ext>
                  </a:extLst>
                </p14:cNvPr>
                <p14:cNvContentPartPr/>
                <p14:nvPr/>
              </p14:nvContentPartPr>
              <p14:xfrm>
                <a:off x="4519645" y="538761"/>
                <a:ext cx="198720" cy="100080"/>
              </p14:xfrm>
            </p:contentPart>
          </mc:Choice>
          <mc:Fallback>
            <p:pic>
              <p:nvPicPr>
                <p:cNvPr id="118" name="Ink 117">
                  <a:extLst>
                    <a:ext uri="{FF2B5EF4-FFF2-40B4-BE49-F238E27FC236}">
                      <a16:creationId xmlns:a16="http://schemas.microsoft.com/office/drawing/2014/main" id="{0B88F7A0-283C-AB37-C974-0CDED46821EE}"/>
                    </a:ext>
                  </a:extLst>
                </p:cNvPr>
                <p:cNvPicPr/>
                <p:nvPr/>
              </p:nvPicPr>
              <p:blipFill>
                <a:blip r:embed="rId191"/>
                <a:stretch>
                  <a:fillRect/>
                </a:stretch>
              </p:blipFill>
              <p:spPr>
                <a:xfrm>
                  <a:off x="4511005" y="529761"/>
                  <a:ext cx="2163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84AF5DCB-2B14-4A98-1D3C-7BEC83EC1ED3}"/>
                    </a:ext>
                  </a:extLst>
                </p14:cNvPr>
                <p14:cNvContentPartPr/>
                <p14:nvPr/>
              </p14:nvContentPartPr>
              <p14:xfrm>
                <a:off x="4924645" y="561081"/>
                <a:ext cx="1800" cy="104040"/>
              </p14:xfrm>
            </p:contentPart>
          </mc:Choice>
          <mc:Fallback>
            <p:pic>
              <p:nvPicPr>
                <p:cNvPr id="119" name="Ink 118">
                  <a:extLst>
                    <a:ext uri="{FF2B5EF4-FFF2-40B4-BE49-F238E27FC236}">
                      <a16:creationId xmlns:a16="http://schemas.microsoft.com/office/drawing/2014/main" id="{84AF5DCB-2B14-4A98-1D3C-7BEC83EC1ED3}"/>
                    </a:ext>
                  </a:extLst>
                </p:cNvPr>
                <p:cNvPicPr/>
                <p:nvPr/>
              </p:nvPicPr>
              <p:blipFill>
                <a:blip r:embed="rId193"/>
                <a:stretch>
                  <a:fillRect/>
                </a:stretch>
              </p:blipFill>
              <p:spPr>
                <a:xfrm>
                  <a:off x="4916005" y="552441"/>
                  <a:ext cx="194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190E737F-4892-2F7A-73C0-B4A098F7D129}"/>
                    </a:ext>
                  </a:extLst>
                </p14:cNvPr>
                <p14:cNvContentPartPr/>
                <p14:nvPr/>
              </p14:nvContentPartPr>
              <p14:xfrm>
                <a:off x="4945525" y="443001"/>
                <a:ext cx="8640" cy="14400"/>
              </p14:xfrm>
            </p:contentPart>
          </mc:Choice>
          <mc:Fallback>
            <p:pic>
              <p:nvPicPr>
                <p:cNvPr id="120" name="Ink 119">
                  <a:extLst>
                    <a:ext uri="{FF2B5EF4-FFF2-40B4-BE49-F238E27FC236}">
                      <a16:creationId xmlns:a16="http://schemas.microsoft.com/office/drawing/2014/main" id="{190E737F-4892-2F7A-73C0-B4A098F7D129}"/>
                    </a:ext>
                  </a:extLst>
                </p:cNvPr>
                <p:cNvPicPr/>
                <p:nvPr/>
              </p:nvPicPr>
              <p:blipFill>
                <a:blip r:embed="rId171"/>
                <a:stretch>
                  <a:fillRect/>
                </a:stretch>
              </p:blipFill>
              <p:spPr>
                <a:xfrm>
                  <a:off x="4936885" y="434361"/>
                  <a:ext cx="262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1" name="Ink 120">
                  <a:extLst>
                    <a:ext uri="{FF2B5EF4-FFF2-40B4-BE49-F238E27FC236}">
                      <a16:creationId xmlns:a16="http://schemas.microsoft.com/office/drawing/2014/main" id="{D1AB3148-2C0D-479C-310B-CED28C7234CD}"/>
                    </a:ext>
                  </a:extLst>
                </p14:cNvPr>
                <p14:cNvContentPartPr/>
                <p14:nvPr/>
              </p14:nvContentPartPr>
              <p14:xfrm>
                <a:off x="4982965" y="544521"/>
                <a:ext cx="128880" cy="95760"/>
              </p14:xfrm>
            </p:contentPart>
          </mc:Choice>
          <mc:Fallback>
            <p:pic>
              <p:nvPicPr>
                <p:cNvPr id="121" name="Ink 120">
                  <a:extLst>
                    <a:ext uri="{FF2B5EF4-FFF2-40B4-BE49-F238E27FC236}">
                      <a16:creationId xmlns:a16="http://schemas.microsoft.com/office/drawing/2014/main" id="{D1AB3148-2C0D-479C-310B-CED28C7234CD}"/>
                    </a:ext>
                  </a:extLst>
                </p:cNvPr>
                <p:cNvPicPr/>
                <p:nvPr/>
              </p:nvPicPr>
              <p:blipFill>
                <a:blip r:embed="rId196"/>
                <a:stretch>
                  <a:fillRect/>
                </a:stretch>
              </p:blipFill>
              <p:spPr>
                <a:xfrm>
                  <a:off x="4973965" y="535521"/>
                  <a:ext cx="146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2" name="Ink 121">
                  <a:extLst>
                    <a:ext uri="{FF2B5EF4-FFF2-40B4-BE49-F238E27FC236}">
                      <a16:creationId xmlns:a16="http://schemas.microsoft.com/office/drawing/2014/main" id="{DEE88767-7971-B5AA-4757-4D826A4798F9}"/>
                    </a:ext>
                  </a:extLst>
                </p14:cNvPr>
                <p14:cNvContentPartPr/>
                <p14:nvPr/>
              </p14:nvContentPartPr>
              <p14:xfrm>
                <a:off x="5157565" y="527241"/>
                <a:ext cx="75240" cy="120960"/>
              </p14:xfrm>
            </p:contentPart>
          </mc:Choice>
          <mc:Fallback>
            <p:pic>
              <p:nvPicPr>
                <p:cNvPr id="122" name="Ink 121">
                  <a:extLst>
                    <a:ext uri="{FF2B5EF4-FFF2-40B4-BE49-F238E27FC236}">
                      <a16:creationId xmlns:a16="http://schemas.microsoft.com/office/drawing/2014/main" id="{DEE88767-7971-B5AA-4757-4D826A4798F9}"/>
                    </a:ext>
                  </a:extLst>
                </p:cNvPr>
                <p:cNvPicPr/>
                <p:nvPr/>
              </p:nvPicPr>
              <p:blipFill>
                <a:blip r:embed="rId198"/>
                <a:stretch>
                  <a:fillRect/>
                </a:stretch>
              </p:blipFill>
              <p:spPr>
                <a:xfrm>
                  <a:off x="5148565" y="518601"/>
                  <a:ext cx="92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3" name="Ink 122">
                  <a:extLst>
                    <a:ext uri="{FF2B5EF4-FFF2-40B4-BE49-F238E27FC236}">
                      <a16:creationId xmlns:a16="http://schemas.microsoft.com/office/drawing/2014/main" id="{AC0038B9-9004-63D5-C166-FF8A7BC8A471}"/>
                    </a:ext>
                  </a:extLst>
                </p14:cNvPr>
                <p14:cNvContentPartPr/>
                <p14:nvPr/>
              </p14:nvContentPartPr>
              <p14:xfrm>
                <a:off x="5272045" y="454521"/>
                <a:ext cx="41040" cy="162720"/>
              </p14:xfrm>
            </p:contentPart>
          </mc:Choice>
          <mc:Fallback>
            <p:pic>
              <p:nvPicPr>
                <p:cNvPr id="123" name="Ink 122">
                  <a:extLst>
                    <a:ext uri="{FF2B5EF4-FFF2-40B4-BE49-F238E27FC236}">
                      <a16:creationId xmlns:a16="http://schemas.microsoft.com/office/drawing/2014/main" id="{AC0038B9-9004-63D5-C166-FF8A7BC8A471}"/>
                    </a:ext>
                  </a:extLst>
                </p:cNvPr>
                <p:cNvPicPr/>
                <p:nvPr/>
              </p:nvPicPr>
              <p:blipFill>
                <a:blip r:embed="rId200"/>
                <a:stretch>
                  <a:fillRect/>
                </a:stretch>
              </p:blipFill>
              <p:spPr>
                <a:xfrm>
                  <a:off x="5263405" y="445881"/>
                  <a:ext cx="58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4" name="Ink 123">
                  <a:extLst>
                    <a:ext uri="{FF2B5EF4-FFF2-40B4-BE49-F238E27FC236}">
                      <a16:creationId xmlns:a16="http://schemas.microsoft.com/office/drawing/2014/main" id="{87859E54-ED37-359F-E864-060093CA4DFA}"/>
                    </a:ext>
                  </a:extLst>
                </p14:cNvPr>
                <p14:cNvContentPartPr/>
                <p14:nvPr/>
              </p14:nvContentPartPr>
              <p14:xfrm>
                <a:off x="5277805" y="389721"/>
                <a:ext cx="401040" cy="251280"/>
              </p14:xfrm>
            </p:contentPart>
          </mc:Choice>
          <mc:Fallback>
            <p:pic>
              <p:nvPicPr>
                <p:cNvPr id="124" name="Ink 123">
                  <a:extLst>
                    <a:ext uri="{FF2B5EF4-FFF2-40B4-BE49-F238E27FC236}">
                      <a16:creationId xmlns:a16="http://schemas.microsoft.com/office/drawing/2014/main" id="{87859E54-ED37-359F-E864-060093CA4DFA}"/>
                    </a:ext>
                  </a:extLst>
                </p:cNvPr>
                <p:cNvPicPr/>
                <p:nvPr/>
              </p:nvPicPr>
              <p:blipFill>
                <a:blip r:embed="rId202"/>
                <a:stretch>
                  <a:fillRect/>
                </a:stretch>
              </p:blipFill>
              <p:spPr>
                <a:xfrm>
                  <a:off x="5268805" y="381081"/>
                  <a:ext cx="4186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6" name="Ink 125">
                  <a:extLst>
                    <a:ext uri="{FF2B5EF4-FFF2-40B4-BE49-F238E27FC236}">
                      <a16:creationId xmlns:a16="http://schemas.microsoft.com/office/drawing/2014/main" id="{D54EEC24-0EE7-A0B8-9C31-1DD1EDF62605}"/>
                    </a:ext>
                  </a:extLst>
                </p14:cNvPr>
                <p14:cNvContentPartPr/>
                <p14:nvPr/>
              </p14:nvContentPartPr>
              <p14:xfrm>
                <a:off x="5266285" y="386841"/>
                <a:ext cx="741600" cy="1164240"/>
              </p14:xfrm>
            </p:contentPart>
          </mc:Choice>
          <mc:Fallback>
            <p:pic>
              <p:nvPicPr>
                <p:cNvPr id="126" name="Ink 125">
                  <a:extLst>
                    <a:ext uri="{FF2B5EF4-FFF2-40B4-BE49-F238E27FC236}">
                      <a16:creationId xmlns:a16="http://schemas.microsoft.com/office/drawing/2014/main" id="{D54EEC24-0EE7-A0B8-9C31-1DD1EDF62605}"/>
                    </a:ext>
                  </a:extLst>
                </p:cNvPr>
                <p:cNvPicPr/>
                <p:nvPr/>
              </p:nvPicPr>
              <p:blipFill>
                <a:blip r:embed="rId204"/>
                <a:stretch>
                  <a:fillRect/>
                </a:stretch>
              </p:blipFill>
              <p:spPr>
                <a:xfrm>
                  <a:off x="5257645" y="378201"/>
                  <a:ext cx="759240" cy="1181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7" name="Ink 126">
                  <a:extLst>
                    <a:ext uri="{FF2B5EF4-FFF2-40B4-BE49-F238E27FC236}">
                      <a16:creationId xmlns:a16="http://schemas.microsoft.com/office/drawing/2014/main" id="{77BF74DC-C525-4AC1-7727-12289DB5D446}"/>
                    </a:ext>
                  </a:extLst>
                </p14:cNvPr>
                <p14:cNvContentPartPr/>
                <p14:nvPr/>
              </p14:nvContentPartPr>
              <p14:xfrm>
                <a:off x="5886925" y="347601"/>
                <a:ext cx="183240" cy="104400"/>
              </p14:xfrm>
            </p:contentPart>
          </mc:Choice>
          <mc:Fallback>
            <p:pic>
              <p:nvPicPr>
                <p:cNvPr id="127" name="Ink 126">
                  <a:extLst>
                    <a:ext uri="{FF2B5EF4-FFF2-40B4-BE49-F238E27FC236}">
                      <a16:creationId xmlns:a16="http://schemas.microsoft.com/office/drawing/2014/main" id="{77BF74DC-C525-4AC1-7727-12289DB5D446}"/>
                    </a:ext>
                  </a:extLst>
                </p:cNvPr>
                <p:cNvPicPr/>
                <p:nvPr/>
              </p:nvPicPr>
              <p:blipFill>
                <a:blip r:embed="rId206"/>
                <a:stretch>
                  <a:fillRect/>
                </a:stretch>
              </p:blipFill>
              <p:spPr>
                <a:xfrm>
                  <a:off x="5877925" y="338961"/>
                  <a:ext cx="2008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8" name="Ink 127">
                  <a:extLst>
                    <a:ext uri="{FF2B5EF4-FFF2-40B4-BE49-F238E27FC236}">
                      <a16:creationId xmlns:a16="http://schemas.microsoft.com/office/drawing/2014/main" id="{4F791656-C178-F4B8-069F-9F4827E51C15}"/>
                    </a:ext>
                  </a:extLst>
                </p14:cNvPr>
                <p14:cNvContentPartPr/>
                <p14:nvPr/>
              </p14:nvContentPartPr>
              <p14:xfrm>
                <a:off x="5895925" y="26121"/>
                <a:ext cx="866520" cy="483120"/>
              </p14:xfrm>
            </p:contentPart>
          </mc:Choice>
          <mc:Fallback>
            <p:pic>
              <p:nvPicPr>
                <p:cNvPr id="128" name="Ink 127">
                  <a:extLst>
                    <a:ext uri="{FF2B5EF4-FFF2-40B4-BE49-F238E27FC236}">
                      <a16:creationId xmlns:a16="http://schemas.microsoft.com/office/drawing/2014/main" id="{4F791656-C178-F4B8-069F-9F4827E51C15}"/>
                    </a:ext>
                  </a:extLst>
                </p:cNvPr>
                <p:cNvPicPr/>
                <p:nvPr/>
              </p:nvPicPr>
              <p:blipFill>
                <a:blip r:embed="rId208"/>
                <a:stretch>
                  <a:fillRect/>
                </a:stretch>
              </p:blipFill>
              <p:spPr>
                <a:xfrm>
                  <a:off x="5886925" y="17481"/>
                  <a:ext cx="8841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9" name="Ink 128">
                  <a:extLst>
                    <a:ext uri="{FF2B5EF4-FFF2-40B4-BE49-F238E27FC236}">
                      <a16:creationId xmlns:a16="http://schemas.microsoft.com/office/drawing/2014/main" id="{FC726FE8-D1EF-72E0-1B9F-882603A95618}"/>
                    </a:ext>
                  </a:extLst>
                </p14:cNvPr>
                <p14:cNvContentPartPr/>
                <p14:nvPr/>
              </p14:nvContentPartPr>
              <p14:xfrm>
                <a:off x="6161965" y="146001"/>
                <a:ext cx="136800" cy="165600"/>
              </p14:xfrm>
            </p:contentPart>
          </mc:Choice>
          <mc:Fallback>
            <p:pic>
              <p:nvPicPr>
                <p:cNvPr id="129" name="Ink 128">
                  <a:extLst>
                    <a:ext uri="{FF2B5EF4-FFF2-40B4-BE49-F238E27FC236}">
                      <a16:creationId xmlns:a16="http://schemas.microsoft.com/office/drawing/2014/main" id="{FC726FE8-D1EF-72E0-1B9F-882603A95618}"/>
                    </a:ext>
                  </a:extLst>
                </p:cNvPr>
                <p:cNvPicPr/>
                <p:nvPr/>
              </p:nvPicPr>
              <p:blipFill>
                <a:blip r:embed="rId210"/>
                <a:stretch>
                  <a:fillRect/>
                </a:stretch>
              </p:blipFill>
              <p:spPr>
                <a:xfrm>
                  <a:off x="6152965" y="137001"/>
                  <a:ext cx="1544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0" name="Ink 129">
                  <a:extLst>
                    <a:ext uri="{FF2B5EF4-FFF2-40B4-BE49-F238E27FC236}">
                      <a16:creationId xmlns:a16="http://schemas.microsoft.com/office/drawing/2014/main" id="{B912D27F-C159-A344-BE8F-747830CD15A5}"/>
                    </a:ext>
                  </a:extLst>
                </p14:cNvPr>
                <p14:cNvContentPartPr/>
                <p14:nvPr/>
              </p14:nvContentPartPr>
              <p14:xfrm>
                <a:off x="6371845" y="177681"/>
                <a:ext cx="70200" cy="194400"/>
              </p14:xfrm>
            </p:contentPart>
          </mc:Choice>
          <mc:Fallback>
            <p:pic>
              <p:nvPicPr>
                <p:cNvPr id="130" name="Ink 129">
                  <a:extLst>
                    <a:ext uri="{FF2B5EF4-FFF2-40B4-BE49-F238E27FC236}">
                      <a16:creationId xmlns:a16="http://schemas.microsoft.com/office/drawing/2014/main" id="{B912D27F-C159-A344-BE8F-747830CD15A5}"/>
                    </a:ext>
                  </a:extLst>
                </p:cNvPr>
                <p:cNvPicPr/>
                <p:nvPr/>
              </p:nvPicPr>
              <p:blipFill>
                <a:blip r:embed="rId212"/>
                <a:stretch>
                  <a:fillRect/>
                </a:stretch>
              </p:blipFill>
              <p:spPr>
                <a:xfrm>
                  <a:off x="6362845" y="169041"/>
                  <a:ext cx="878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1" name="Ink 130">
                  <a:extLst>
                    <a:ext uri="{FF2B5EF4-FFF2-40B4-BE49-F238E27FC236}">
                      <a16:creationId xmlns:a16="http://schemas.microsoft.com/office/drawing/2014/main" id="{EDF84D1A-CFEE-3712-3963-19BD5A9530FD}"/>
                    </a:ext>
                  </a:extLst>
                </p14:cNvPr>
                <p14:cNvContentPartPr/>
                <p14:nvPr/>
              </p14:nvContentPartPr>
              <p14:xfrm>
                <a:off x="6489565" y="179121"/>
                <a:ext cx="92880" cy="160920"/>
              </p14:xfrm>
            </p:contentPart>
          </mc:Choice>
          <mc:Fallback>
            <p:pic>
              <p:nvPicPr>
                <p:cNvPr id="131" name="Ink 130">
                  <a:extLst>
                    <a:ext uri="{FF2B5EF4-FFF2-40B4-BE49-F238E27FC236}">
                      <a16:creationId xmlns:a16="http://schemas.microsoft.com/office/drawing/2014/main" id="{EDF84D1A-CFEE-3712-3963-19BD5A9530FD}"/>
                    </a:ext>
                  </a:extLst>
                </p:cNvPr>
                <p:cNvPicPr/>
                <p:nvPr/>
              </p:nvPicPr>
              <p:blipFill>
                <a:blip r:embed="rId214"/>
                <a:stretch>
                  <a:fillRect/>
                </a:stretch>
              </p:blipFill>
              <p:spPr>
                <a:xfrm>
                  <a:off x="6480565" y="170481"/>
                  <a:ext cx="1105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2" name="Ink 131">
                  <a:extLst>
                    <a:ext uri="{FF2B5EF4-FFF2-40B4-BE49-F238E27FC236}">
                      <a16:creationId xmlns:a16="http://schemas.microsoft.com/office/drawing/2014/main" id="{F093C6B7-F385-5F9B-2F41-709E0B1560D0}"/>
                    </a:ext>
                  </a:extLst>
                </p14:cNvPr>
                <p14:cNvContentPartPr/>
                <p14:nvPr/>
              </p14:nvContentPartPr>
              <p14:xfrm>
                <a:off x="5381125" y="537321"/>
                <a:ext cx="742320" cy="1198800"/>
              </p14:xfrm>
            </p:contentPart>
          </mc:Choice>
          <mc:Fallback>
            <p:pic>
              <p:nvPicPr>
                <p:cNvPr id="132" name="Ink 131">
                  <a:extLst>
                    <a:ext uri="{FF2B5EF4-FFF2-40B4-BE49-F238E27FC236}">
                      <a16:creationId xmlns:a16="http://schemas.microsoft.com/office/drawing/2014/main" id="{F093C6B7-F385-5F9B-2F41-709E0B1560D0}"/>
                    </a:ext>
                  </a:extLst>
                </p:cNvPr>
                <p:cNvPicPr/>
                <p:nvPr/>
              </p:nvPicPr>
              <p:blipFill>
                <a:blip r:embed="rId216"/>
                <a:stretch>
                  <a:fillRect/>
                </a:stretch>
              </p:blipFill>
              <p:spPr>
                <a:xfrm>
                  <a:off x="5372485" y="528681"/>
                  <a:ext cx="759960" cy="12164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4" name="Ink 133">
                  <a:extLst>
                    <a:ext uri="{FF2B5EF4-FFF2-40B4-BE49-F238E27FC236}">
                      <a16:creationId xmlns:a16="http://schemas.microsoft.com/office/drawing/2014/main" id="{CE84003B-7E2D-0827-FE4A-807F41F444B2}"/>
                    </a:ext>
                  </a:extLst>
                </p14:cNvPr>
                <p14:cNvContentPartPr/>
                <p14:nvPr/>
              </p14:nvContentPartPr>
              <p14:xfrm>
                <a:off x="6287245" y="491241"/>
                <a:ext cx="803880" cy="793800"/>
              </p14:xfrm>
            </p:contentPart>
          </mc:Choice>
          <mc:Fallback>
            <p:pic>
              <p:nvPicPr>
                <p:cNvPr id="134" name="Ink 133">
                  <a:extLst>
                    <a:ext uri="{FF2B5EF4-FFF2-40B4-BE49-F238E27FC236}">
                      <a16:creationId xmlns:a16="http://schemas.microsoft.com/office/drawing/2014/main" id="{CE84003B-7E2D-0827-FE4A-807F41F444B2}"/>
                    </a:ext>
                  </a:extLst>
                </p:cNvPr>
                <p:cNvPicPr/>
                <p:nvPr/>
              </p:nvPicPr>
              <p:blipFill>
                <a:blip r:embed="rId218"/>
                <a:stretch>
                  <a:fillRect/>
                </a:stretch>
              </p:blipFill>
              <p:spPr>
                <a:xfrm>
                  <a:off x="6278245" y="482601"/>
                  <a:ext cx="821520" cy="8114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5" name="Ink 134">
                  <a:extLst>
                    <a:ext uri="{FF2B5EF4-FFF2-40B4-BE49-F238E27FC236}">
                      <a16:creationId xmlns:a16="http://schemas.microsoft.com/office/drawing/2014/main" id="{328E2AEC-884F-81BF-8BF5-CBF88B877FB2}"/>
                    </a:ext>
                  </a:extLst>
                </p14:cNvPr>
                <p14:cNvContentPartPr/>
                <p14:nvPr/>
              </p14:nvContentPartPr>
              <p14:xfrm>
                <a:off x="6753445" y="458121"/>
                <a:ext cx="789120" cy="852120"/>
              </p14:xfrm>
            </p:contentPart>
          </mc:Choice>
          <mc:Fallback>
            <p:pic>
              <p:nvPicPr>
                <p:cNvPr id="135" name="Ink 134">
                  <a:extLst>
                    <a:ext uri="{FF2B5EF4-FFF2-40B4-BE49-F238E27FC236}">
                      <a16:creationId xmlns:a16="http://schemas.microsoft.com/office/drawing/2014/main" id="{328E2AEC-884F-81BF-8BF5-CBF88B877FB2}"/>
                    </a:ext>
                  </a:extLst>
                </p:cNvPr>
                <p:cNvPicPr/>
                <p:nvPr/>
              </p:nvPicPr>
              <p:blipFill>
                <a:blip r:embed="rId220"/>
                <a:stretch>
                  <a:fillRect/>
                </a:stretch>
              </p:blipFill>
              <p:spPr>
                <a:xfrm>
                  <a:off x="6744805" y="449481"/>
                  <a:ext cx="80676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7" name="Ink 136">
                  <a:extLst>
                    <a:ext uri="{FF2B5EF4-FFF2-40B4-BE49-F238E27FC236}">
                      <a16:creationId xmlns:a16="http://schemas.microsoft.com/office/drawing/2014/main" id="{4FB5BBA2-5C6E-360F-552F-86D0D6D149A9}"/>
                    </a:ext>
                  </a:extLst>
                </p14:cNvPr>
                <p14:cNvContentPartPr/>
                <p14:nvPr/>
              </p14:nvContentPartPr>
              <p14:xfrm>
                <a:off x="854845" y="3760401"/>
                <a:ext cx="621000" cy="402120"/>
              </p14:xfrm>
            </p:contentPart>
          </mc:Choice>
          <mc:Fallback>
            <p:pic>
              <p:nvPicPr>
                <p:cNvPr id="137" name="Ink 136">
                  <a:extLst>
                    <a:ext uri="{FF2B5EF4-FFF2-40B4-BE49-F238E27FC236}">
                      <a16:creationId xmlns:a16="http://schemas.microsoft.com/office/drawing/2014/main" id="{4FB5BBA2-5C6E-360F-552F-86D0D6D149A9}"/>
                    </a:ext>
                  </a:extLst>
                </p:cNvPr>
                <p:cNvPicPr/>
                <p:nvPr/>
              </p:nvPicPr>
              <p:blipFill>
                <a:blip r:embed="rId222"/>
                <a:stretch>
                  <a:fillRect/>
                </a:stretch>
              </p:blipFill>
              <p:spPr>
                <a:xfrm>
                  <a:off x="845845" y="3751761"/>
                  <a:ext cx="63864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8" name="Ink 137">
                  <a:extLst>
                    <a:ext uri="{FF2B5EF4-FFF2-40B4-BE49-F238E27FC236}">
                      <a16:creationId xmlns:a16="http://schemas.microsoft.com/office/drawing/2014/main" id="{E8AA33DB-119F-5D35-F5FA-8B1105BB3E9E}"/>
                    </a:ext>
                  </a:extLst>
                </p14:cNvPr>
                <p14:cNvContentPartPr/>
                <p14:nvPr/>
              </p14:nvContentPartPr>
              <p14:xfrm>
                <a:off x="1569445" y="4019601"/>
                <a:ext cx="10440" cy="139680"/>
              </p14:xfrm>
            </p:contentPart>
          </mc:Choice>
          <mc:Fallback>
            <p:pic>
              <p:nvPicPr>
                <p:cNvPr id="138" name="Ink 137">
                  <a:extLst>
                    <a:ext uri="{FF2B5EF4-FFF2-40B4-BE49-F238E27FC236}">
                      <a16:creationId xmlns:a16="http://schemas.microsoft.com/office/drawing/2014/main" id="{E8AA33DB-119F-5D35-F5FA-8B1105BB3E9E}"/>
                    </a:ext>
                  </a:extLst>
                </p:cNvPr>
                <p:cNvPicPr/>
                <p:nvPr/>
              </p:nvPicPr>
              <p:blipFill>
                <a:blip r:embed="rId224"/>
                <a:stretch>
                  <a:fillRect/>
                </a:stretch>
              </p:blipFill>
              <p:spPr>
                <a:xfrm>
                  <a:off x="1560805" y="4010601"/>
                  <a:ext cx="280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9" name="Ink 138">
                  <a:extLst>
                    <a:ext uri="{FF2B5EF4-FFF2-40B4-BE49-F238E27FC236}">
                      <a16:creationId xmlns:a16="http://schemas.microsoft.com/office/drawing/2014/main" id="{70335A06-E386-D36C-A5C2-B3FB391B1632}"/>
                    </a:ext>
                  </a:extLst>
                </p14:cNvPr>
                <p14:cNvContentPartPr/>
                <p14:nvPr/>
              </p14:nvContentPartPr>
              <p14:xfrm>
                <a:off x="1561165" y="3942201"/>
                <a:ext cx="76680" cy="80640"/>
              </p14:xfrm>
            </p:contentPart>
          </mc:Choice>
          <mc:Fallback>
            <p:pic>
              <p:nvPicPr>
                <p:cNvPr id="139" name="Ink 138">
                  <a:extLst>
                    <a:ext uri="{FF2B5EF4-FFF2-40B4-BE49-F238E27FC236}">
                      <a16:creationId xmlns:a16="http://schemas.microsoft.com/office/drawing/2014/main" id="{70335A06-E386-D36C-A5C2-B3FB391B1632}"/>
                    </a:ext>
                  </a:extLst>
                </p:cNvPr>
                <p:cNvPicPr/>
                <p:nvPr/>
              </p:nvPicPr>
              <p:blipFill>
                <a:blip r:embed="rId226"/>
                <a:stretch>
                  <a:fillRect/>
                </a:stretch>
              </p:blipFill>
              <p:spPr>
                <a:xfrm>
                  <a:off x="1552525" y="3933561"/>
                  <a:ext cx="943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0" name="Ink 139">
                  <a:extLst>
                    <a:ext uri="{FF2B5EF4-FFF2-40B4-BE49-F238E27FC236}">
                      <a16:creationId xmlns:a16="http://schemas.microsoft.com/office/drawing/2014/main" id="{BFEBC56A-9C2C-C86C-5F65-16D99B99B7A1}"/>
                    </a:ext>
                  </a:extLst>
                </p14:cNvPr>
                <p14:cNvContentPartPr/>
                <p14:nvPr/>
              </p14:nvContentPartPr>
              <p14:xfrm>
                <a:off x="1660885" y="4014201"/>
                <a:ext cx="380520" cy="193680"/>
              </p14:xfrm>
            </p:contentPart>
          </mc:Choice>
          <mc:Fallback>
            <p:pic>
              <p:nvPicPr>
                <p:cNvPr id="140" name="Ink 139">
                  <a:extLst>
                    <a:ext uri="{FF2B5EF4-FFF2-40B4-BE49-F238E27FC236}">
                      <a16:creationId xmlns:a16="http://schemas.microsoft.com/office/drawing/2014/main" id="{BFEBC56A-9C2C-C86C-5F65-16D99B99B7A1}"/>
                    </a:ext>
                  </a:extLst>
                </p:cNvPr>
                <p:cNvPicPr/>
                <p:nvPr/>
              </p:nvPicPr>
              <p:blipFill>
                <a:blip r:embed="rId228"/>
                <a:stretch>
                  <a:fillRect/>
                </a:stretch>
              </p:blipFill>
              <p:spPr>
                <a:xfrm>
                  <a:off x="1651885" y="4005201"/>
                  <a:ext cx="3981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1" name="Ink 140">
                  <a:extLst>
                    <a:ext uri="{FF2B5EF4-FFF2-40B4-BE49-F238E27FC236}">
                      <a16:creationId xmlns:a16="http://schemas.microsoft.com/office/drawing/2014/main" id="{9B2DA1A7-01B0-E072-F4A0-02E25E55C498}"/>
                    </a:ext>
                  </a:extLst>
                </p14:cNvPr>
                <p14:cNvContentPartPr/>
                <p14:nvPr/>
              </p14:nvContentPartPr>
              <p14:xfrm>
                <a:off x="1956085" y="3932121"/>
                <a:ext cx="18000" cy="15120"/>
              </p14:xfrm>
            </p:contentPart>
          </mc:Choice>
          <mc:Fallback>
            <p:pic>
              <p:nvPicPr>
                <p:cNvPr id="141" name="Ink 140">
                  <a:extLst>
                    <a:ext uri="{FF2B5EF4-FFF2-40B4-BE49-F238E27FC236}">
                      <a16:creationId xmlns:a16="http://schemas.microsoft.com/office/drawing/2014/main" id="{9B2DA1A7-01B0-E072-F4A0-02E25E55C498}"/>
                    </a:ext>
                  </a:extLst>
                </p:cNvPr>
                <p:cNvPicPr/>
                <p:nvPr/>
              </p:nvPicPr>
              <p:blipFill>
                <a:blip r:embed="rId157"/>
                <a:stretch>
                  <a:fillRect/>
                </a:stretch>
              </p:blipFill>
              <p:spPr>
                <a:xfrm>
                  <a:off x="1947085" y="3923481"/>
                  <a:ext cx="356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261DF423-EEA8-1FCB-5284-4DC3BE3F05D7}"/>
                    </a:ext>
                  </a:extLst>
                </p14:cNvPr>
                <p14:cNvContentPartPr/>
                <p14:nvPr/>
              </p14:nvContentPartPr>
              <p14:xfrm>
                <a:off x="1242205" y="4293561"/>
                <a:ext cx="136440" cy="207000"/>
              </p14:xfrm>
            </p:contentPart>
          </mc:Choice>
          <mc:Fallback>
            <p:pic>
              <p:nvPicPr>
                <p:cNvPr id="143" name="Ink 142">
                  <a:extLst>
                    <a:ext uri="{FF2B5EF4-FFF2-40B4-BE49-F238E27FC236}">
                      <a16:creationId xmlns:a16="http://schemas.microsoft.com/office/drawing/2014/main" id="{261DF423-EEA8-1FCB-5284-4DC3BE3F05D7}"/>
                    </a:ext>
                  </a:extLst>
                </p:cNvPr>
                <p:cNvPicPr/>
                <p:nvPr/>
              </p:nvPicPr>
              <p:blipFill>
                <a:blip r:embed="rId231"/>
                <a:stretch>
                  <a:fillRect/>
                </a:stretch>
              </p:blipFill>
              <p:spPr>
                <a:xfrm>
                  <a:off x="1233205" y="4284921"/>
                  <a:ext cx="1540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83CD1093-AC0D-E6BF-77EC-172AFB1CA5C2}"/>
                    </a:ext>
                  </a:extLst>
                </p14:cNvPr>
                <p14:cNvContentPartPr/>
                <p14:nvPr/>
              </p14:nvContentPartPr>
              <p14:xfrm>
                <a:off x="1473325" y="4305441"/>
                <a:ext cx="8640" cy="167760"/>
              </p14:xfrm>
            </p:contentPart>
          </mc:Choice>
          <mc:Fallback>
            <p:pic>
              <p:nvPicPr>
                <p:cNvPr id="144" name="Ink 143">
                  <a:extLst>
                    <a:ext uri="{FF2B5EF4-FFF2-40B4-BE49-F238E27FC236}">
                      <a16:creationId xmlns:a16="http://schemas.microsoft.com/office/drawing/2014/main" id="{83CD1093-AC0D-E6BF-77EC-172AFB1CA5C2}"/>
                    </a:ext>
                  </a:extLst>
                </p:cNvPr>
                <p:cNvPicPr/>
                <p:nvPr/>
              </p:nvPicPr>
              <p:blipFill>
                <a:blip r:embed="rId233"/>
                <a:stretch>
                  <a:fillRect/>
                </a:stretch>
              </p:blipFill>
              <p:spPr>
                <a:xfrm>
                  <a:off x="1464325" y="4296801"/>
                  <a:ext cx="262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88F5A025-B431-BB1F-4275-B859E2393307}"/>
                    </a:ext>
                  </a:extLst>
                </p14:cNvPr>
                <p14:cNvContentPartPr/>
                <p14:nvPr/>
              </p14:nvContentPartPr>
              <p14:xfrm>
                <a:off x="1572685" y="4338561"/>
                <a:ext cx="149040" cy="139680"/>
              </p14:xfrm>
            </p:contentPart>
          </mc:Choice>
          <mc:Fallback>
            <p:pic>
              <p:nvPicPr>
                <p:cNvPr id="145" name="Ink 144">
                  <a:extLst>
                    <a:ext uri="{FF2B5EF4-FFF2-40B4-BE49-F238E27FC236}">
                      <a16:creationId xmlns:a16="http://schemas.microsoft.com/office/drawing/2014/main" id="{88F5A025-B431-BB1F-4275-B859E2393307}"/>
                    </a:ext>
                  </a:extLst>
                </p:cNvPr>
                <p:cNvPicPr/>
                <p:nvPr/>
              </p:nvPicPr>
              <p:blipFill>
                <a:blip r:embed="rId235"/>
                <a:stretch>
                  <a:fillRect/>
                </a:stretch>
              </p:blipFill>
              <p:spPr>
                <a:xfrm>
                  <a:off x="1564045" y="4329921"/>
                  <a:ext cx="1666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89BBA30E-41AF-A242-6E9C-30AEA74698B2}"/>
                    </a:ext>
                  </a:extLst>
                </p14:cNvPr>
                <p14:cNvContentPartPr/>
                <p14:nvPr/>
              </p14:nvContentPartPr>
              <p14:xfrm>
                <a:off x="1787965" y="4318401"/>
                <a:ext cx="131760" cy="161640"/>
              </p14:xfrm>
            </p:contentPart>
          </mc:Choice>
          <mc:Fallback>
            <p:pic>
              <p:nvPicPr>
                <p:cNvPr id="146" name="Ink 145">
                  <a:extLst>
                    <a:ext uri="{FF2B5EF4-FFF2-40B4-BE49-F238E27FC236}">
                      <a16:creationId xmlns:a16="http://schemas.microsoft.com/office/drawing/2014/main" id="{89BBA30E-41AF-A242-6E9C-30AEA74698B2}"/>
                    </a:ext>
                  </a:extLst>
                </p:cNvPr>
                <p:cNvPicPr/>
                <p:nvPr/>
              </p:nvPicPr>
              <p:blipFill>
                <a:blip r:embed="rId237"/>
                <a:stretch>
                  <a:fillRect/>
                </a:stretch>
              </p:blipFill>
              <p:spPr>
                <a:xfrm>
                  <a:off x="1779325" y="4309761"/>
                  <a:ext cx="1494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8" name="Ink 147">
                  <a:extLst>
                    <a:ext uri="{FF2B5EF4-FFF2-40B4-BE49-F238E27FC236}">
                      <a16:creationId xmlns:a16="http://schemas.microsoft.com/office/drawing/2014/main" id="{04A03E12-7A32-3FBC-8DB1-EB7BF71B173C}"/>
                    </a:ext>
                  </a:extLst>
                </p14:cNvPr>
                <p14:cNvContentPartPr/>
                <p14:nvPr/>
              </p14:nvContentPartPr>
              <p14:xfrm>
                <a:off x="335005" y="4278441"/>
                <a:ext cx="146880" cy="142200"/>
              </p14:xfrm>
            </p:contentPart>
          </mc:Choice>
          <mc:Fallback>
            <p:pic>
              <p:nvPicPr>
                <p:cNvPr id="148" name="Ink 147">
                  <a:extLst>
                    <a:ext uri="{FF2B5EF4-FFF2-40B4-BE49-F238E27FC236}">
                      <a16:creationId xmlns:a16="http://schemas.microsoft.com/office/drawing/2014/main" id="{04A03E12-7A32-3FBC-8DB1-EB7BF71B173C}"/>
                    </a:ext>
                  </a:extLst>
                </p:cNvPr>
                <p:cNvPicPr/>
                <p:nvPr/>
              </p:nvPicPr>
              <p:blipFill>
                <a:blip r:embed="rId239"/>
                <a:stretch>
                  <a:fillRect/>
                </a:stretch>
              </p:blipFill>
              <p:spPr>
                <a:xfrm>
                  <a:off x="326005" y="4269441"/>
                  <a:ext cx="1645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9" name="Ink 148">
                  <a:extLst>
                    <a:ext uri="{FF2B5EF4-FFF2-40B4-BE49-F238E27FC236}">
                      <a16:creationId xmlns:a16="http://schemas.microsoft.com/office/drawing/2014/main" id="{C6EF71CF-6884-98FB-0981-02FD11BF537D}"/>
                    </a:ext>
                  </a:extLst>
                </p14:cNvPr>
                <p14:cNvContentPartPr/>
                <p14:nvPr/>
              </p14:nvContentPartPr>
              <p14:xfrm>
                <a:off x="520405" y="4302201"/>
                <a:ext cx="192240" cy="122040"/>
              </p14:xfrm>
            </p:contentPart>
          </mc:Choice>
          <mc:Fallback>
            <p:pic>
              <p:nvPicPr>
                <p:cNvPr id="149" name="Ink 148">
                  <a:extLst>
                    <a:ext uri="{FF2B5EF4-FFF2-40B4-BE49-F238E27FC236}">
                      <a16:creationId xmlns:a16="http://schemas.microsoft.com/office/drawing/2014/main" id="{C6EF71CF-6884-98FB-0981-02FD11BF537D}"/>
                    </a:ext>
                  </a:extLst>
                </p:cNvPr>
                <p:cNvPicPr/>
                <p:nvPr/>
              </p:nvPicPr>
              <p:blipFill>
                <a:blip r:embed="rId241"/>
                <a:stretch>
                  <a:fillRect/>
                </a:stretch>
              </p:blipFill>
              <p:spPr>
                <a:xfrm>
                  <a:off x="511765" y="4293201"/>
                  <a:ext cx="209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0" name="Ink 149">
                  <a:extLst>
                    <a:ext uri="{FF2B5EF4-FFF2-40B4-BE49-F238E27FC236}">
                      <a16:creationId xmlns:a16="http://schemas.microsoft.com/office/drawing/2014/main" id="{F641C7B6-8F9D-B30C-C217-EB7FD4EB8183}"/>
                    </a:ext>
                  </a:extLst>
                </p14:cNvPr>
                <p14:cNvContentPartPr/>
                <p14:nvPr/>
              </p14:nvContentPartPr>
              <p14:xfrm>
                <a:off x="250045" y="4135521"/>
                <a:ext cx="624600" cy="463320"/>
              </p14:xfrm>
            </p:contentPart>
          </mc:Choice>
          <mc:Fallback>
            <p:pic>
              <p:nvPicPr>
                <p:cNvPr id="150" name="Ink 149">
                  <a:extLst>
                    <a:ext uri="{FF2B5EF4-FFF2-40B4-BE49-F238E27FC236}">
                      <a16:creationId xmlns:a16="http://schemas.microsoft.com/office/drawing/2014/main" id="{F641C7B6-8F9D-B30C-C217-EB7FD4EB8183}"/>
                    </a:ext>
                  </a:extLst>
                </p:cNvPr>
                <p:cNvPicPr/>
                <p:nvPr/>
              </p:nvPicPr>
              <p:blipFill>
                <a:blip r:embed="rId243"/>
                <a:stretch>
                  <a:fillRect/>
                </a:stretch>
              </p:blipFill>
              <p:spPr>
                <a:xfrm>
                  <a:off x="241405" y="4126521"/>
                  <a:ext cx="64224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4DC78CBD-7D0E-1574-F8F9-0F0DD366390A}"/>
                    </a:ext>
                  </a:extLst>
                </p14:cNvPr>
                <p14:cNvContentPartPr/>
                <p14:nvPr/>
              </p14:nvContentPartPr>
              <p14:xfrm>
                <a:off x="757285" y="4707201"/>
                <a:ext cx="157680" cy="185040"/>
              </p14:xfrm>
            </p:contentPart>
          </mc:Choice>
          <mc:Fallback>
            <p:pic>
              <p:nvPicPr>
                <p:cNvPr id="151" name="Ink 150">
                  <a:extLst>
                    <a:ext uri="{FF2B5EF4-FFF2-40B4-BE49-F238E27FC236}">
                      <a16:creationId xmlns:a16="http://schemas.microsoft.com/office/drawing/2014/main" id="{4DC78CBD-7D0E-1574-F8F9-0F0DD366390A}"/>
                    </a:ext>
                  </a:extLst>
                </p:cNvPr>
                <p:cNvPicPr/>
                <p:nvPr/>
              </p:nvPicPr>
              <p:blipFill>
                <a:blip r:embed="rId245"/>
                <a:stretch>
                  <a:fillRect/>
                </a:stretch>
              </p:blipFill>
              <p:spPr>
                <a:xfrm>
                  <a:off x="748645" y="4698561"/>
                  <a:ext cx="1753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2D98DAEA-CFC5-BFF9-6E40-ED701FFCAB5A}"/>
                    </a:ext>
                  </a:extLst>
                </p14:cNvPr>
                <p14:cNvContentPartPr/>
                <p14:nvPr/>
              </p14:nvContentPartPr>
              <p14:xfrm>
                <a:off x="1015405" y="4693161"/>
                <a:ext cx="115560" cy="196920"/>
              </p14:xfrm>
            </p:contentPart>
          </mc:Choice>
          <mc:Fallback>
            <p:pic>
              <p:nvPicPr>
                <p:cNvPr id="152" name="Ink 151">
                  <a:extLst>
                    <a:ext uri="{FF2B5EF4-FFF2-40B4-BE49-F238E27FC236}">
                      <a16:creationId xmlns:a16="http://schemas.microsoft.com/office/drawing/2014/main" id="{2D98DAEA-CFC5-BFF9-6E40-ED701FFCAB5A}"/>
                    </a:ext>
                  </a:extLst>
                </p:cNvPr>
                <p:cNvPicPr/>
                <p:nvPr/>
              </p:nvPicPr>
              <p:blipFill>
                <a:blip r:embed="rId247"/>
                <a:stretch>
                  <a:fillRect/>
                </a:stretch>
              </p:blipFill>
              <p:spPr>
                <a:xfrm>
                  <a:off x="1006405" y="4684161"/>
                  <a:ext cx="1332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E800483E-589F-73D4-73B7-C20AFFA04512}"/>
                    </a:ext>
                  </a:extLst>
                </p14:cNvPr>
                <p14:cNvContentPartPr/>
                <p14:nvPr/>
              </p14:nvContentPartPr>
              <p14:xfrm>
                <a:off x="1187485" y="4668681"/>
                <a:ext cx="161280" cy="226800"/>
              </p14:xfrm>
            </p:contentPart>
          </mc:Choice>
          <mc:Fallback>
            <p:pic>
              <p:nvPicPr>
                <p:cNvPr id="153" name="Ink 152">
                  <a:extLst>
                    <a:ext uri="{FF2B5EF4-FFF2-40B4-BE49-F238E27FC236}">
                      <a16:creationId xmlns:a16="http://schemas.microsoft.com/office/drawing/2014/main" id="{E800483E-589F-73D4-73B7-C20AFFA04512}"/>
                    </a:ext>
                  </a:extLst>
                </p:cNvPr>
                <p:cNvPicPr/>
                <p:nvPr/>
              </p:nvPicPr>
              <p:blipFill>
                <a:blip r:embed="rId249"/>
                <a:stretch>
                  <a:fillRect/>
                </a:stretch>
              </p:blipFill>
              <p:spPr>
                <a:xfrm>
                  <a:off x="1178845" y="4659681"/>
                  <a:ext cx="1789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BBA6AF1E-4B7F-28F4-2058-90B54F4C3A60}"/>
                    </a:ext>
                  </a:extLst>
                </p14:cNvPr>
                <p14:cNvContentPartPr/>
                <p14:nvPr/>
              </p14:nvContentPartPr>
              <p14:xfrm>
                <a:off x="582685" y="4571121"/>
                <a:ext cx="947880" cy="517680"/>
              </p14:xfrm>
            </p:contentPart>
          </mc:Choice>
          <mc:Fallback>
            <p:pic>
              <p:nvPicPr>
                <p:cNvPr id="154" name="Ink 153">
                  <a:extLst>
                    <a:ext uri="{FF2B5EF4-FFF2-40B4-BE49-F238E27FC236}">
                      <a16:creationId xmlns:a16="http://schemas.microsoft.com/office/drawing/2014/main" id="{BBA6AF1E-4B7F-28F4-2058-90B54F4C3A60}"/>
                    </a:ext>
                  </a:extLst>
                </p:cNvPr>
                <p:cNvPicPr/>
                <p:nvPr/>
              </p:nvPicPr>
              <p:blipFill>
                <a:blip r:embed="rId251"/>
                <a:stretch>
                  <a:fillRect/>
                </a:stretch>
              </p:blipFill>
              <p:spPr>
                <a:xfrm>
                  <a:off x="574045" y="4562481"/>
                  <a:ext cx="96552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F37414C8-4066-4574-286B-0F7A1FEBF413}"/>
                    </a:ext>
                  </a:extLst>
                </p14:cNvPr>
                <p14:cNvContentPartPr/>
                <p14:nvPr/>
              </p14:nvContentPartPr>
              <p14:xfrm>
                <a:off x="792205" y="4658961"/>
                <a:ext cx="549720" cy="333000"/>
              </p14:xfrm>
            </p:contentPart>
          </mc:Choice>
          <mc:Fallback>
            <p:pic>
              <p:nvPicPr>
                <p:cNvPr id="155" name="Ink 154">
                  <a:extLst>
                    <a:ext uri="{FF2B5EF4-FFF2-40B4-BE49-F238E27FC236}">
                      <a16:creationId xmlns:a16="http://schemas.microsoft.com/office/drawing/2014/main" id="{F37414C8-4066-4574-286B-0F7A1FEBF413}"/>
                    </a:ext>
                  </a:extLst>
                </p:cNvPr>
                <p:cNvPicPr/>
                <p:nvPr/>
              </p:nvPicPr>
              <p:blipFill>
                <a:blip r:embed="rId253"/>
                <a:stretch>
                  <a:fillRect/>
                </a:stretch>
              </p:blipFill>
              <p:spPr>
                <a:xfrm>
                  <a:off x="783205" y="4650321"/>
                  <a:ext cx="5673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40743CF4-CC27-1A60-F8F9-7EC6E7848B48}"/>
                    </a:ext>
                  </a:extLst>
                </p14:cNvPr>
                <p14:cNvContentPartPr/>
                <p14:nvPr/>
              </p14:nvContentPartPr>
              <p14:xfrm>
                <a:off x="525805" y="4621161"/>
                <a:ext cx="770760" cy="492480"/>
              </p14:xfrm>
            </p:contentPart>
          </mc:Choice>
          <mc:Fallback>
            <p:pic>
              <p:nvPicPr>
                <p:cNvPr id="156" name="Ink 155">
                  <a:extLst>
                    <a:ext uri="{FF2B5EF4-FFF2-40B4-BE49-F238E27FC236}">
                      <a16:creationId xmlns:a16="http://schemas.microsoft.com/office/drawing/2014/main" id="{40743CF4-CC27-1A60-F8F9-7EC6E7848B48}"/>
                    </a:ext>
                  </a:extLst>
                </p:cNvPr>
                <p:cNvPicPr/>
                <p:nvPr/>
              </p:nvPicPr>
              <p:blipFill>
                <a:blip r:embed="rId255"/>
                <a:stretch>
                  <a:fillRect/>
                </a:stretch>
              </p:blipFill>
              <p:spPr>
                <a:xfrm>
                  <a:off x="517165" y="4612521"/>
                  <a:ext cx="788400" cy="51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C93923C8-6272-66B8-1D72-EEE5B36786F0}"/>
                  </a:ext>
                </a:extLst>
              </p14:cNvPr>
              <p14:cNvContentPartPr/>
              <p14:nvPr/>
            </p14:nvContentPartPr>
            <p14:xfrm>
              <a:off x="3454765" y="3437481"/>
              <a:ext cx="360" cy="360"/>
            </p14:xfrm>
          </p:contentPart>
        </mc:Choice>
        <mc:Fallback>
          <p:pic>
            <p:nvPicPr>
              <p:cNvPr id="158" name="Ink 157">
                <a:extLst>
                  <a:ext uri="{FF2B5EF4-FFF2-40B4-BE49-F238E27FC236}">
                    <a16:creationId xmlns:a16="http://schemas.microsoft.com/office/drawing/2014/main" id="{C93923C8-6272-66B8-1D72-EEE5B36786F0}"/>
                  </a:ext>
                </a:extLst>
              </p:cNvPr>
              <p:cNvPicPr/>
              <p:nvPr/>
            </p:nvPicPr>
            <p:blipFill>
              <a:blip r:embed="rId257"/>
              <a:stretch>
                <a:fillRect/>
              </a:stretch>
            </p:blipFill>
            <p:spPr>
              <a:xfrm>
                <a:off x="3446125" y="3428481"/>
                <a:ext cx="18000" cy="18000"/>
              </a:xfrm>
              <a:prstGeom prst="rect">
                <a:avLst/>
              </a:prstGeom>
            </p:spPr>
          </p:pic>
        </mc:Fallback>
      </mc:AlternateContent>
      <p:grpSp>
        <p:nvGrpSpPr>
          <p:cNvPr id="234" name="Group 233">
            <a:extLst>
              <a:ext uri="{FF2B5EF4-FFF2-40B4-BE49-F238E27FC236}">
                <a16:creationId xmlns:a16="http://schemas.microsoft.com/office/drawing/2014/main" id="{A5E057EC-AF26-3240-862D-7B665CD8B4C0}"/>
              </a:ext>
            </a:extLst>
          </p:cNvPr>
          <p:cNvGrpSpPr/>
          <p:nvPr/>
        </p:nvGrpSpPr>
        <p:grpSpPr>
          <a:xfrm>
            <a:off x="2482765" y="4026441"/>
            <a:ext cx="9141840" cy="2047320"/>
            <a:chOff x="2482765" y="4026441"/>
            <a:chExt cx="9141840" cy="2047320"/>
          </a:xfrm>
        </p:grpSpPr>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D9A113FF-6C16-DA0A-27B3-80221C954A0E}"/>
                    </a:ext>
                  </a:extLst>
                </p14:cNvPr>
                <p14:cNvContentPartPr/>
                <p14:nvPr/>
              </p14:nvContentPartPr>
              <p14:xfrm>
                <a:off x="2482765" y="4610001"/>
                <a:ext cx="1486080" cy="975960"/>
              </p14:xfrm>
            </p:contentPart>
          </mc:Choice>
          <mc:Fallback>
            <p:pic>
              <p:nvPicPr>
                <p:cNvPr id="159" name="Ink 158">
                  <a:extLst>
                    <a:ext uri="{FF2B5EF4-FFF2-40B4-BE49-F238E27FC236}">
                      <a16:creationId xmlns:a16="http://schemas.microsoft.com/office/drawing/2014/main" id="{D9A113FF-6C16-DA0A-27B3-80221C954A0E}"/>
                    </a:ext>
                  </a:extLst>
                </p:cNvPr>
                <p:cNvPicPr/>
                <p:nvPr/>
              </p:nvPicPr>
              <p:blipFill>
                <a:blip r:embed="rId259"/>
                <a:stretch>
                  <a:fillRect/>
                </a:stretch>
              </p:blipFill>
              <p:spPr>
                <a:xfrm>
                  <a:off x="2474125" y="4601361"/>
                  <a:ext cx="1503720" cy="993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ACFFA004-64A9-E62C-C9C8-64F6FAD8FF4C}"/>
                    </a:ext>
                  </a:extLst>
                </p14:cNvPr>
                <p14:cNvContentPartPr/>
                <p14:nvPr/>
              </p14:nvContentPartPr>
              <p14:xfrm>
                <a:off x="2555845" y="4408761"/>
                <a:ext cx="1851120" cy="1135080"/>
              </p14:xfrm>
            </p:contentPart>
          </mc:Choice>
          <mc:Fallback>
            <p:pic>
              <p:nvPicPr>
                <p:cNvPr id="160" name="Ink 159">
                  <a:extLst>
                    <a:ext uri="{FF2B5EF4-FFF2-40B4-BE49-F238E27FC236}">
                      <a16:creationId xmlns:a16="http://schemas.microsoft.com/office/drawing/2014/main" id="{ACFFA004-64A9-E62C-C9C8-64F6FAD8FF4C}"/>
                    </a:ext>
                  </a:extLst>
                </p:cNvPr>
                <p:cNvPicPr/>
                <p:nvPr/>
              </p:nvPicPr>
              <p:blipFill>
                <a:blip r:embed="rId261"/>
                <a:stretch>
                  <a:fillRect/>
                </a:stretch>
              </p:blipFill>
              <p:spPr>
                <a:xfrm>
                  <a:off x="2546845" y="4399761"/>
                  <a:ext cx="1868760" cy="11527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E3B4D0BB-DD64-5A28-4E2C-54DBACDD6181}"/>
                    </a:ext>
                  </a:extLst>
                </p14:cNvPr>
                <p14:cNvContentPartPr/>
                <p14:nvPr/>
              </p14:nvContentPartPr>
              <p14:xfrm>
                <a:off x="4397965" y="4433961"/>
                <a:ext cx="4155120" cy="213480"/>
              </p14:xfrm>
            </p:contentPart>
          </mc:Choice>
          <mc:Fallback>
            <p:pic>
              <p:nvPicPr>
                <p:cNvPr id="161" name="Ink 160">
                  <a:extLst>
                    <a:ext uri="{FF2B5EF4-FFF2-40B4-BE49-F238E27FC236}">
                      <a16:creationId xmlns:a16="http://schemas.microsoft.com/office/drawing/2014/main" id="{E3B4D0BB-DD64-5A28-4E2C-54DBACDD6181}"/>
                    </a:ext>
                  </a:extLst>
                </p:cNvPr>
                <p:cNvPicPr/>
                <p:nvPr/>
              </p:nvPicPr>
              <p:blipFill>
                <a:blip r:embed="rId263"/>
                <a:stretch>
                  <a:fillRect/>
                </a:stretch>
              </p:blipFill>
              <p:spPr>
                <a:xfrm>
                  <a:off x="4389325" y="4425321"/>
                  <a:ext cx="41727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Ink 161">
                  <a:extLst>
                    <a:ext uri="{FF2B5EF4-FFF2-40B4-BE49-F238E27FC236}">
                      <a16:creationId xmlns:a16="http://schemas.microsoft.com/office/drawing/2014/main" id="{6F2A1A27-9915-0176-577C-B3C3C368C9FA}"/>
                    </a:ext>
                  </a:extLst>
                </p14:cNvPr>
                <p14:cNvContentPartPr/>
                <p14:nvPr/>
              </p14:nvContentPartPr>
              <p14:xfrm>
                <a:off x="8507725" y="4285281"/>
                <a:ext cx="235800" cy="276120"/>
              </p14:xfrm>
            </p:contentPart>
          </mc:Choice>
          <mc:Fallback>
            <p:pic>
              <p:nvPicPr>
                <p:cNvPr id="162" name="Ink 161">
                  <a:extLst>
                    <a:ext uri="{FF2B5EF4-FFF2-40B4-BE49-F238E27FC236}">
                      <a16:creationId xmlns:a16="http://schemas.microsoft.com/office/drawing/2014/main" id="{6F2A1A27-9915-0176-577C-B3C3C368C9FA}"/>
                    </a:ext>
                  </a:extLst>
                </p:cNvPr>
                <p:cNvPicPr/>
                <p:nvPr/>
              </p:nvPicPr>
              <p:blipFill>
                <a:blip r:embed="rId265"/>
                <a:stretch>
                  <a:fillRect/>
                </a:stretch>
              </p:blipFill>
              <p:spPr>
                <a:xfrm>
                  <a:off x="8498725" y="4276281"/>
                  <a:ext cx="2534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Ink 162">
                  <a:extLst>
                    <a:ext uri="{FF2B5EF4-FFF2-40B4-BE49-F238E27FC236}">
                      <a16:creationId xmlns:a16="http://schemas.microsoft.com/office/drawing/2014/main" id="{FB9EA491-E800-BD79-6EA3-3F998A5DDBA5}"/>
                    </a:ext>
                  </a:extLst>
                </p14:cNvPr>
                <p14:cNvContentPartPr/>
                <p14:nvPr/>
              </p14:nvContentPartPr>
              <p14:xfrm>
                <a:off x="4604965" y="4994121"/>
                <a:ext cx="343440" cy="287640"/>
              </p14:xfrm>
            </p:contentPart>
          </mc:Choice>
          <mc:Fallback>
            <p:pic>
              <p:nvPicPr>
                <p:cNvPr id="163" name="Ink 162">
                  <a:extLst>
                    <a:ext uri="{FF2B5EF4-FFF2-40B4-BE49-F238E27FC236}">
                      <a16:creationId xmlns:a16="http://schemas.microsoft.com/office/drawing/2014/main" id="{FB9EA491-E800-BD79-6EA3-3F998A5DDBA5}"/>
                    </a:ext>
                  </a:extLst>
                </p:cNvPr>
                <p:cNvPicPr/>
                <p:nvPr/>
              </p:nvPicPr>
              <p:blipFill>
                <a:blip r:embed="rId267"/>
                <a:stretch>
                  <a:fillRect/>
                </a:stretch>
              </p:blipFill>
              <p:spPr>
                <a:xfrm>
                  <a:off x="4596325" y="4985481"/>
                  <a:ext cx="3610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F632902F-79C7-32B0-4D20-40478146B2A3}"/>
                    </a:ext>
                  </a:extLst>
                </p14:cNvPr>
                <p14:cNvContentPartPr/>
                <p14:nvPr/>
              </p14:nvContentPartPr>
              <p14:xfrm>
                <a:off x="4693885" y="5045961"/>
                <a:ext cx="3731400" cy="132840"/>
              </p14:xfrm>
            </p:contentPart>
          </mc:Choice>
          <mc:Fallback>
            <p:pic>
              <p:nvPicPr>
                <p:cNvPr id="164" name="Ink 163">
                  <a:extLst>
                    <a:ext uri="{FF2B5EF4-FFF2-40B4-BE49-F238E27FC236}">
                      <a16:creationId xmlns:a16="http://schemas.microsoft.com/office/drawing/2014/main" id="{F632902F-79C7-32B0-4D20-40478146B2A3}"/>
                    </a:ext>
                  </a:extLst>
                </p:cNvPr>
                <p:cNvPicPr/>
                <p:nvPr/>
              </p:nvPicPr>
              <p:blipFill>
                <a:blip r:embed="rId269"/>
                <a:stretch>
                  <a:fillRect/>
                </a:stretch>
              </p:blipFill>
              <p:spPr>
                <a:xfrm>
                  <a:off x="4685245" y="5037321"/>
                  <a:ext cx="3749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E58031F0-97CF-0EC2-92BE-DDB14972D50F}"/>
                    </a:ext>
                  </a:extLst>
                </p14:cNvPr>
                <p14:cNvContentPartPr/>
                <p14:nvPr/>
              </p14:nvContentPartPr>
              <p14:xfrm>
                <a:off x="8824525" y="4316961"/>
                <a:ext cx="2099880" cy="1293120"/>
              </p14:xfrm>
            </p:contentPart>
          </mc:Choice>
          <mc:Fallback>
            <p:pic>
              <p:nvPicPr>
                <p:cNvPr id="165" name="Ink 164">
                  <a:extLst>
                    <a:ext uri="{FF2B5EF4-FFF2-40B4-BE49-F238E27FC236}">
                      <a16:creationId xmlns:a16="http://schemas.microsoft.com/office/drawing/2014/main" id="{E58031F0-97CF-0EC2-92BE-DDB14972D50F}"/>
                    </a:ext>
                  </a:extLst>
                </p:cNvPr>
                <p:cNvPicPr/>
                <p:nvPr/>
              </p:nvPicPr>
              <p:blipFill>
                <a:blip r:embed="rId271"/>
                <a:stretch>
                  <a:fillRect/>
                </a:stretch>
              </p:blipFill>
              <p:spPr>
                <a:xfrm>
                  <a:off x="8815525" y="4308321"/>
                  <a:ext cx="2117520" cy="13107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F1C42CE0-9E06-F654-B391-6C0A30BD0F92}"/>
                    </a:ext>
                  </a:extLst>
                </p14:cNvPr>
                <p14:cNvContentPartPr/>
                <p14:nvPr/>
              </p14:nvContentPartPr>
              <p14:xfrm>
                <a:off x="8953045" y="4248561"/>
                <a:ext cx="1867680" cy="1372320"/>
              </p14:xfrm>
            </p:contentPart>
          </mc:Choice>
          <mc:Fallback>
            <p:pic>
              <p:nvPicPr>
                <p:cNvPr id="166" name="Ink 165">
                  <a:extLst>
                    <a:ext uri="{FF2B5EF4-FFF2-40B4-BE49-F238E27FC236}">
                      <a16:creationId xmlns:a16="http://schemas.microsoft.com/office/drawing/2014/main" id="{F1C42CE0-9E06-F654-B391-6C0A30BD0F92}"/>
                    </a:ext>
                  </a:extLst>
                </p:cNvPr>
                <p:cNvPicPr/>
                <p:nvPr/>
              </p:nvPicPr>
              <p:blipFill>
                <a:blip r:embed="rId273"/>
                <a:stretch>
                  <a:fillRect/>
                </a:stretch>
              </p:blipFill>
              <p:spPr>
                <a:xfrm>
                  <a:off x="8944045" y="4239921"/>
                  <a:ext cx="1885320" cy="1389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F525D602-454A-3643-2A6B-5D2F6BBBBD6F}"/>
                    </a:ext>
                  </a:extLst>
                </p14:cNvPr>
                <p14:cNvContentPartPr/>
                <p14:nvPr/>
              </p14:nvContentPartPr>
              <p14:xfrm>
                <a:off x="9624805" y="5658681"/>
                <a:ext cx="34560" cy="178920"/>
              </p14:xfrm>
            </p:contentPart>
          </mc:Choice>
          <mc:Fallback>
            <p:pic>
              <p:nvPicPr>
                <p:cNvPr id="167" name="Ink 166">
                  <a:extLst>
                    <a:ext uri="{FF2B5EF4-FFF2-40B4-BE49-F238E27FC236}">
                      <a16:creationId xmlns:a16="http://schemas.microsoft.com/office/drawing/2014/main" id="{F525D602-454A-3643-2A6B-5D2F6BBBBD6F}"/>
                    </a:ext>
                  </a:extLst>
                </p:cNvPr>
                <p:cNvPicPr/>
                <p:nvPr/>
              </p:nvPicPr>
              <p:blipFill>
                <a:blip r:embed="rId275"/>
                <a:stretch>
                  <a:fillRect/>
                </a:stretch>
              </p:blipFill>
              <p:spPr>
                <a:xfrm>
                  <a:off x="9616165" y="5649681"/>
                  <a:ext cx="522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BB145451-502F-4C74-9D7D-7CC0E56A9DAA}"/>
                    </a:ext>
                  </a:extLst>
                </p14:cNvPr>
                <p14:cNvContentPartPr/>
                <p14:nvPr/>
              </p14:nvContentPartPr>
              <p14:xfrm>
                <a:off x="9526165" y="5919321"/>
                <a:ext cx="179280" cy="100440"/>
              </p14:xfrm>
            </p:contentPart>
          </mc:Choice>
          <mc:Fallback>
            <p:pic>
              <p:nvPicPr>
                <p:cNvPr id="168" name="Ink 167">
                  <a:extLst>
                    <a:ext uri="{FF2B5EF4-FFF2-40B4-BE49-F238E27FC236}">
                      <a16:creationId xmlns:a16="http://schemas.microsoft.com/office/drawing/2014/main" id="{BB145451-502F-4C74-9D7D-7CC0E56A9DAA}"/>
                    </a:ext>
                  </a:extLst>
                </p:cNvPr>
                <p:cNvPicPr/>
                <p:nvPr/>
              </p:nvPicPr>
              <p:blipFill>
                <a:blip r:embed="rId277"/>
                <a:stretch>
                  <a:fillRect/>
                </a:stretch>
              </p:blipFill>
              <p:spPr>
                <a:xfrm>
                  <a:off x="9517525" y="5910681"/>
                  <a:ext cx="1969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5EE8A485-09C1-A2DE-9B56-EF23300BD792}"/>
                    </a:ext>
                  </a:extLst>
                </p14:cNvPr>
                <p14:cNvContentPartPr/>
                <p14:nvPr/>
              </p14:nvContentPartPr>
              <p14:xfrm>
                <a:off x="9292885" y="5965401"/>
                <a:ext cx="728640" cy="108360"/>
              </p14:xfrm>
            </p:contentPart>
          </mc:Choice>
          <mc:Fallback>
            <p:pic>
              <p:nvPicPr>
                <p:cNvPr id="169" name="Ink 168">
                  <a:extLst>
                    <a:ext uri="{FF2B5EF4-FFF2-40B4-BE49-F238E27FC236}">
                      <a16:creationId xmlns:a16="http://schemas.microsoft.com/office/drawing/2014/main" id="{5EE8A485-09C1-A2DE-9B56-EF23300BD792}"/>
                    </a:ext>
                  </a:extLst>
                </p:cNvPr>
                <p:cNvPicPr/>
                <p:nvPr/>
              </p:nvPicPr>
              <p:blipFill>
                <a:blip r:embed="rId279"/>
                <a:stretch>
                  <a:fillRect/>
                </a:stretch>
              </p:blipFill>
              <p:spPr>
                <a:xfrm>
                  <a:off x="9283885" y="5956761"/>
                  <a:ext cx="7462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Ink 170">
                  <a:extLst>
                    <a:ext uri="{FF2B5EF4-FFF2-40B4-BE49-F238E27FC236}">
                      <a16:creationId xmlns:a16="http://schemas.microsoft.com/office/drawing/2014/main" id="{F1D3E477-66C4-38D2-25A4-D44DC63828D1}"/>
                    </a:ext>
                  </a:extLst>
                </p14:cNvPr>
                <p14:cNvContentPartPr/>
                <p14:nvPr/>
              </p14:nvContentPartPr>
              <p14:xfrm>
                <a:off x="2879485" y="5014281"/>
                <a:ext cx="170280" cy="232560"/>
              </p14:xfrm>
            </p:contentPart>
          </mc:Choice>
          <mc:Fallback>
            <p:pic>
              <p:nvPicPr>
                <p:cNvPr id="171" name="Ink 170">
                  <a:extLst>
                    <a:ext uri="{FF2B5EF4-FFF2-40B4-BE49-F238E27FC236}">
                      <a16:creationId xmlns:a16="http://schemas.microsoft.com/office/drawing/2014/main" id="{F1D3E477-66C4-38D2-25A4-D44DC63828D1}"/>
                    </a:ext>
                  </a:extLst>
                </p:cNvPr>
                <p:cNvPicPr/>
                <p:nvPr/>
              </p:nvPicPr>
              <p:blipFill>
                <a:blip r:embed="rId281"/>
                <a:stretch>
                  <a:fillRect/>
                </a:stretch>
              </p:blipFill>
              <p:spPr>
                <a:xfrm>
                  <a:off x="2870845" y="5005641"/>
                  <a:ext cx="1879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Ink 171">
                  <a:extLst>
                    <a:ext uri="{FF2B5EF4-FFF2-40B4-BE49-F238E27FC236}">
                      <a16:creationId xmlns:a16="http://schemas.microsoft.com/office/drawing/2014/main" id="{EB61C7C5-1DD0-B6B3-A497-38994DEE09DA}"/>
                    </a:ext>
                  </a:extLst>
                </p14:cNvPr>
                <p14:cNvContentPartPr/>
                <p14:nvPr/>
              </p14:nvContentPartPr>
              <p14:xfrm>
                <a:off x="3162445" y="4975401"/>
                <a:ext cx="96480" cy="218520"/>
              </p14:xfrm>
            </p:contentPart>
          </mc:Choice>
          <mc:Fallback>
            <p:pic>
              <p:nvPicPr>
                <p:cNvPr id="172" name="Ink 171">
                  <a:extLst>
                    <a:ext uri="{FF2B5EF4-FFF2-40B4-BE49-F238E27FC236}">
                      <a16:creationId xmlns:a16="http://schemas.microsoft.com/office/drawing/2014/main" id="{EB61C7C5-1DD0-B6B3-A497-38994DEE09DA}"/>
                    </a:ext>
                  </a:extLst>
                </p:cNvPr>
                <p:cNvPicPr/>
                <p:nvPr/>
              </p:nvPicPr>
              <p:blipFill>
                <a:blip r:embed="rId283"/>
                <a:stretch>
                  <a:fillRect/>
                </a:stretch>
              </p:blipFill>
              <p:spPr>
                <a:xfrm>
                  <a:off x="3153805" y="4966761"/>
                  <a:ext cx="1141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Ink 172">
                  <a:extLst>
                    <a:ext uri="{FF2B5EF4-FFF2-40B4-BE49-F238E27FC236}">
                      <a16:creationId xmlns:a16="http://schemas.microsoft.com/office/drawing/2014/main" id="{7E18F05B-4DFD-759A-58D3-7B86D53DCA8E}"/>
                    </a:ext>
                  </a:extLst>
                </p14:cNvPr>
                <p14:cNvContentPartPr/>
                <p14:nvPr/>
              </p14:nvContentPartPr>
              <p14:xfrm>
                <a:off x="3298525" y="5043801"/>
                <a:ext cx="360" cy="20160"/>
              </p14:xfrm>
            </p:contentPart>
          </mc:Choice>
          <mc:Fallback>
            <p:pic>
              <p:nvPicPr>
                <p:cNvPr id="173" name="Ink 172">
                  <a:extLst>
                    <a:ext uri="{FF2B5EF4-FFF2-40B4-BE49-F238E27FC236}">
                      <a16:creationId xmlns:a16="http://schemas.microsoft.com/office/drawing/2014/main" id="{7E18F05B-4DFD-759A-58D3-7B86D53DCA8E}"/>
                    </a:ext>
                  </a:extLst>
                </p:cNvPr>
                <p:cNvPicPr/>
                <p:nvPr/>
              </p:nvPicPr>
              <p:blipFill>
                <a:blip r:embed="rId285"/>
                <a:stretch>
                  <a:fillRect/>
                </a:stretch>
              </p:blipFill>
              <p:spPr>
                <a:xfrm>
                  <a:off x="3289885" y="5035161"/>
                  <a:ext cx="18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Ink 173">
                  <a:extLst>
                    <a:ext uri="{FF2B5EF4-FFF2-40B4-BE49-F238E27FC236}">
                      <a16:creationId xmlns:a16="http://schemas.microsoft.com/office/drawing/2014/main" id="{C975AF7C-DDBF-783B-22AF-DEEAF9B123F0}"/>
                    </a:ext>
                  </a:extLst>
                </p14:cNvPr>
                <p14:cNvContentPartPr/>
                <p14:nvPr/>
              </p14:nvContentPartPr>
              <p14:xfrm>
                <a:off x="3304645" y="5069361"/>
                <a:ext cx="99000" cy="133200"/>
              </p14:xfrm>
            </p:contentPart>
          </mc:Choice>
          <mc:Fallback>
            <p:pic>
              <p:nvPicPr>
                <p:cNvPr id="174" name="Ink 173">
                  <a:extLst>
                    <a:ext uri="{FF2B5EF4-FFF2-40B4-BE49-F238E27FC236}">
                      <a16:creationId xmlns:a16="http://schemas.microsoft.com/office/drawing/2014/main" id="{C975AF7C-DDBF-783B-22AF-DEEAF9B123F0}"/>
                    </a:ext>
                  </a:extLst>
                </p:cNvPr>
                <p:cNvPicPr/>
                <p:nvPr/>
              </p:nvPicPr>
              <p:blipFill>
                <a:blip r:embed="rId287"/>
                <a:stretch>
                  <a:fillRect/>
                </a:stretch>
              </p:blipFill>
              <p:spPr>
                <a:xfrm>
                  <a:off x="3295645" y="5060721"/>
                  <a:ext cx="1166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5" name="Ink 174">
                  <a:extLst>
                    <a:ext uri="{FF2B5EF4-FFF2-40B4-BE49-F238E27FC236}">
                      <a16:creationId xmlns:a16="http://schemas.microsoft.com/office/drawing/2014/main" id="{346137C0-1C93-2791-6E4D-D09C45375BF8}"/>
                    </a:ext>
                  </a:extLst>
                </p14:cNvPr>
                <p14:cNvContentPartPr/>
                <p14:nvPr/>
              </p14:nvContentPartPr>
              <p14:xfrm>
                <a:off x="3449005" y="5072961"/>
                <a:ext cx="82440" cy="95040"/>
              </p14:xfrm>
            </p:contentPart>
          </mc:Choice>
          <mc:Fallback>
            <p:pic>
              <p:nvPicPr>
                <p:cNvPr id="175" name="Ink 174">
                  <a:extLst>
                    <a:ext uri="{FF2B5EF4-FFF2-40B4-BE49-F238E27FC236}">
                      <a16:creationId xmlns:a16="http://schemas.microsoft.com/office/drawing/2014/main" id="{346137C0-1C93-2791-6E4D-D09C45375BF8}"/>
                    </a:ext>
                  </a:extLst>
                </p:cNvPr>
                <p:cNvPicPr/>
                <p:nvPr/>
              </p:nvPicPr>
              <p:blipFill>
                <a:blip r:embed="rId289"/>
                <a:stretch>
                  <a:fillRect/>
                </a:stretch>
              </p:blipFill>
              <p:spPr>
                <a:xfrm>
                  <a:off x="3440005" y="5063961"/>
                  <a:ext cx="1000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6" name="Ink 175">
                  <a:extLst>
                    <a:ext uri="{FF2B5EF4-FFF2-40B4-BE49-F238E27FC236}">
                      <a16:creationId xmlns:a16="http://schemas.microsoft.com/office/drawing/2014/main" id="{230804AF-ED3D-BAAF-F877-D56D528FE688}"/>
                    </a:ext>
                  </a:extLst>
                </p14:cNvPr>
                <p14:cNvContentPartPr/>
                <p14:nvPr/>
              </p14:nvContentPartPr>
              <p14:xfrm>
                <a:off x="3582205" y="4984041"/>
                <a:ext cx="72720" cy="167040"/>
              </p14:xfrm>
            </p:contentPart>
          </mc:Choice>
          <mc:Fallback>
            <p:pic>
              <p:nvPicPr>
                <p:cNvPr id="176" name="Ink 175">
                  <a:extLst>
                    <a:ext uri="{FF2B5EF4-FFF2-40B4-BE49-F238E27FC236}">
                      <a16:creationId xmlns:a16="http://schemas.microsoft.com/office/drawing/2014/main" id="{230804AF-ED3D-BAAF-F877-D56D528FE688}"/>
                    </a:ext>
                  </a:extLst>
                </p:cNvPr>
                <p:cNvPicPr/>
                <p:nvPr/>
              </p:nvPicPr>
              <p:blipFill>
                <a:blip r:embed="rId291"/>
                <a:stretch>
                  <a:fillRect/>
                </a:stretch>
              </p:blipFill>
              <p:spPr>
                <a:xfrm>
                  <a:off x="3573205" y="4975041"/>
                  <a:ext cx="903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7" name="Ink 176">
                  <a:extLst>
                    <a:ext uri="{FF2B5EF4-FFF2-40B4-BE49-F238E27FC236}">
                      <a16:creationId xmlns:a16="http://schemas.microsoft.com/office/drawing/2014/main" id="{2BBD8F35-87DA-3C2E-B1E8-AC60D6A1189C}"/>
                    </a:ext>
                  </a:extLst>
                </p14:cNvPr>
                <p14:cNvContentPartPr/>
                <p14:nvPr/>
              </p14:nvContentPartPr>
              <p14:xfrm>
                <a:off x="9200365" y="4682001"/>
                <a:ext cx="191520" cy="365760"/>
              </p14:xfrm>
            </p:contentPart>
          </mc:Choice>
          <mc:Fallback>
            <p:pic>
              <p:nvPicPr>
                <p:cNvPr id="177" name="Ink 176">
                  <a:extLst>
                    <a:ext uri="{FF2B5EF4-FFF2-40B4-BE49-F238E27FC236}">
                      <a16:creationId xmlns:a16="http://schemas.microsoft.com/office/drawing/2014/main" id="{2BBD8F35-87DA-3C2E-B1E8-AC60D6A1189C}"/>
                    </a:ext>
                  </a:extLst>
                </p:cNvPr>
                <p:cNvPicPr/>
                <p:nvPr/>
              </p:nvPicPr>
              <p:blipFill>
                <a:blip r:embed="rId293"/>
                <a:stretch>
                  <a:fillRect/>
                </a:stretch>
              </p:blipFill>
              <p:spPr>
                <a:xfrm>
                  <a:off x="9191725" y="4673001"/>
                  <a:ext cx="2091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8" name="Ink 177">
                  <a:extLst>
                    <a:ext uri="{FF2B5EF4-FFF2-40B4-BE49-F238E27FC236}">
                      <a16:creationId xmlns:a16="http://schemas.microsoft.com/office/drawing/2014/main" id="{3EEC6D0E-20C0-5CBF-EB57-E75B4728BC9B}"/>
                    </a:ext>
                  </a:extLst>
                </p14:cNvPr>
                <p14:cNvContentPartPr/>
                <p14:nvPr/>
              </p14:nvContentPartPr>
              <p14:xfrm>
                <a:off x="9403405" y="4893681"/>
                <a:ext cx="98280" cy="140040"/>
              </p14:xfrm>
            </p:contentPart>
          </mc:Choice>
          <mc:Fallback>
            <p:pic>
              <p:nvPicPr>
                <p:cNvPr id="178" name="Ink 177">
                  <a:extLst>
                    <a:ext uri="{FF2B5EF4-FFF2-40B4-BE49-F238E27FC236}">
                      <a16:creationId xmlns:a16="http://schemas.microsoft.com/office/drawing/2014/main" id="{3EEC6D0E-20C0-5CBF-EB57-E75B4728BC9B}"/>
                    </a:ext>
                  </a:extLst>
                </p:cNvPr>
                <p:cNvPicPr/>
                <p:nvPr/>
              </p:nvPicPr>
              <p:blipFill>
                <a:blip r:embed="rId295"/>
                <a:stretch>
                  <a:fillRect/>
                </a:stretch>
              </p:blipFill>
              <p:spPr>
                <a:xfrm>
                  <a:off x="9394405" y="4884681"/>
                  <a:ext cx="115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9" name="Ink 178">
                  <a:extLst>
                    <a:ext uri="{FF2B5EF4-FFF2-40B4-BE49-F238E27FC236}">
                      <a16:creationId xmlns:a16="http://schemas.microsoft.com/office/drawing/2014/main" id="{CC8C2EA4-3102-DA7B-ED78-35AEC187D191}"/>
                    </a:ext>
                  </a:extLst>
                </p14:cNvPr>
                <p14:cNvContentPartPr/>
                <p14:nvPr/>
              </p14:nvContentPartPr>
              <p14:xfrm>
                <a:off x="9565765" y="4905201"/>
                <a:ext cx="126000" cy="128880"/>
              </p14:xfrm>
            </p:contentPart>
          </mc:Choice>
          <mc:Fallback>
            <p:pic>
              <p:nvPicPr>
                <p:cNvPr id="179" name="Ink 178">
                  <a:extLst>
                    <a:ext uri="{FF2B5EF4-FFF2-40B4-BE49-F238E27FC236}">
                      <a16:creationId xmlns:a16="http://schemas.microsoft.com/office/drawing/2014/main" id="{CC8C2EA4-3102-DA7B-ED78-35AEC187D191}"/>
                    </a:ext>
                  </a:extLst>
                </p:cNvPr>
                <p:cNvPicPr/>
                <p:nvPr/>
              </p:nvPicPr>
              <p:blipFill>
                <a:blip r:embed="rId297"/>
                <a:stretch>
                  <a:fillRect/>
                </a:stretch>
              </p:blipFill>
              <p:spPr>
                <a:xfrm>
                  <a:off x="9557125" y="4896201"/>
                  <a:ext cx="1436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0" name="Ink 179">
                  <a:extLst>
                    <a:ext uri="{FF2B5EF4-FFF2-40B4-BE49-F238E27FC236}">
                      <a16:creationId xmlns:a16="http://schemas.microsoft.com/office/drawing/2014/main" id="{7F61C44B-DDDE-3D13-E579-45BE131175FA}"/>
                    </a:ext>
                  </a:extLst>
                </p14:cNvPr>
                <p14:cNvContentPartPr/>
                <p14:nvPr/>
              </p14:nvContentPartPr>
              <p14:xfrm>
                <a:off x="9734245" y="4887921"/>
                <a:ext cx="107640" cy="125640"/>
              </p14:xfrm>
            </p:contentPart>
          </mc:Choice>
          <mc:Fallback>
            <p:pic>
              <p:nvPicPr>
                <p:cNvPr id="180" name="Ink 179">
                  <a:extLst>
                    <a:ext uri="{FF2B5EF4-FFF2-40B4-BE49-F238E27FC236}">
                      <a16:creationId xmlns:a16="http://schemas.microsoft.com/office/drawing/2014/main" id="{7F61C44B-DDDE-3D13-E579-45BE131175FA}"/>
                    </a:ext>
                  </a:extLst>
                </p:cNvPr>
                <p:cNvPicPr/>
                <p:nvPr/>
              </p:nvPicPr>
              <p:blipFill>
                <a:blip r:embed="rId299"/>
                <a:stretch>
                  <a:fillRect/>
                </a:stretch>
              </p:blipFill>
              <p:spPr>
                <a:xfrm>
                  <a:off x="9725245" y="4879281"/>
                  <a:ext cx="125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1" name="Ink 180">
                  <a:extLst>
                    <a:ext uri="{FF2B5EF4-FFF2-40B4-BE49-F238E27FC236}">
                      <a16:creationId xmlns:a16="http://schemas.microsoft.com/office/drawing/2014/main" id="{5D655A6B-3746-F205-EE45-0E7AD6916D80}"/>
                    </a:ext>
                  </a:extLst>
                </p14:cNvPr>
                <p14:cNvContentPartPr/>
                <p14:nvPr/>
              </p14:nvContentPartPr>
              <p14:xfrm>
                <a:off x="9878245" y="4880361"/>
                <a:ext cx="87480" cy="140040"/>
              </p14:xfrm>
            </p:contentPart>
          </mc:Choice>
          <mc:Fallback>
            <p:pic>
              <p:nvPicPr>
                <p:cNvPr id="181" name="Ink 180">
                  <a:extLst>
                    <a:ext uri="{FF2B5EF4-FFF2-40B4-BE49-F238E27FC236}">
                      <a16:creationId xmlns:a16="http://schemas.microsoft.com/office/drawing/2014/main" id="{5D655A6B-3746-F205-EE45-0E7AD6916D80}"/>
                    </a:ext>
                  </a:extLst>
                </p:cNvPr>
                <p:cNvPicPr/>
                <p:nvPr/>
              </p:nvPicPr>
              <p:blipFill>
                <a:blip r:embed="rId301"/>
                <a:stretch>
                  <a:fillRect/>
                </a:stretch>
              </p:blipFill>
              <p:spPr>
                <a:xfrm>
                  <a:off x="9869605" y="4871721"/>
                  <a:ext cx="105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2" name="Ink 181">
                  <a:extLst>
                    <a:ext uri="{FF2B5EF4-FFF2-40B4-BE49-F238E27FC236}">
                      <a16:creationId xmlns:a16="http://schemas.microsoft.com/office/drawing/2014/main" id="{137E1E67-0F51-EA96-24E5-98DB940019F3}"/>
                    </a:ext>
                  </a:extLst>
                </p14:cNvPr>
                <p14:cNvContentPartPr/>
                <p14:nvPr/>
              </p14:nvContentPartPr>
              <p14:xfrm>
                <a:off x="10002445" y="4879641"/>
                <a:ext cx="136080" cy="134640"/>
              </p14:xfrm>
            </p:contentPart>
          </mc:Choice>
          <mc:Fallback>
            <p:pic>
              <p:nvPicPr>
                <p:cNvPr id="182" name="Ink 181">
                  <a:extLst>
                    <a:ext uri="{FF2B5EF4-FFF2-40B4-BE49-F238E27FC236}">
                      <a16:creationId xmlns:a16="http://schemas.microsoft.com/office/drawing/2014/main" id="{137E1E67-0F51-EA96-24E5-98DB940019F3}"/>
                    </a:ext>
                  </a:extLst>
                </p:cNvPr>
                <p:cNvPicPr/>
                <p:nvPr/>
              </p:nvPicPr>
              <p:blipFill>
                <a:blip r:embed="rId303"/>
                <a:stretch>
                  <a:fillRect/>
                </a:stretch>
              </p:blipFill>
              <p:spPr>
                <a:xfrm>
                  <a:off x="9993445" y="4870641"/>
                  <a:ext cx="1537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0" name="Ink 189">
                  <a:extLst>
                    <a:ext uri="{FF2B5EF4-FFF2-40B4-BE49-F238E27FC236}">
                      <a16:creationId xmlns:a16="http://schemas.microsoft.com/office/drawing/2014/main" id="{E9937064-D2E4-87C8-0751-AD4A97CD6B92}"/>
                    </a:ext>
                  </a:extLst>
                </p14:cNvPr>
                <p14:cNvContentPartPr/>
                <p14:nvPr/>
              </p14:nvContentPartPr>
              <p14:xfrm>
                <a:off x="9671965" y="4462401"/>
                <a:ext cx="329760" cy="177120"/>
              </p14:xfrm>
            </p:contentPart>
          </mc:Choice>
          <mc:Fallback>
            <p:pic>
              <p:nvPicPr>
                <p:cNvPr id="190" name="Ink 189">
                  <a:extLst>
                    <a:ext uri="{FF2B5EF4-FFF2-40B4-BE49-F238E27FC236}">
                      <a16:creationId xmlns:a16="http://schemas.microsoft.com/office/drawing/2014/main" id="{E9937064-D2E4-87C8-0751-AD4A97CD6B92}"/>
                    </a:ext>
                  </a:extLst>
                </p:cNvPr>
                <p:cNvPicPr/>
                <p:nvPr/>
              </p:nvPicPr>
              <p:blipFill>
                <a:blip r:embed="rId305"/>
                <a:stretch>
                  <a:fillRect/>
                </a:stretch>
              </p:blipFill>
              <p:spPr>
                <a:xfrm>
                  <a:off x="9663325" y="4453401"/>
                  <a:ext cx="3474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1" name="Ink 190">
                  <a:extLst>
                    <a:ext uri="{FF2B5EF4-FFF2-40B4-BE49-F238E27FC236}">
                      <a16:creationId xmlns:a16="http://schemas.microsoft.com/office/drawing/2014/main" id="{A5D13696-46E9-EF53-090E-668729F9B3BD}"/>
                    </a:ext>
                  </a:extLst>
                </p14:cNvPr>
                <p14:cNvContentPartPr/>
                <p14:nvPr/>
              </p14:nvContentPartPr>
              <p14:xfrm>
                <a:off x="9924685" y="4650321"/>
                <a:ext cx="151560" cy="49320"/>
              </p14:xfrm>
            </p:contentPart>
          </mc:Choice>
          <mc:Fallback>
            <p:pic>
              <p:nvPicPr>
                <p:cNvPr id="191" name="Ink 190">
                  <a:extLst>
                    <a:ext uri="{FF2B5EF4-FFF2-40B4-BE49-F238E27FC236}">
                      <a16:creationId xmlns:a16="http://schemas.microsoft.com/office/drawing/2014/main" id="{A5D13696-46E9-EF53-090E-668729F9B3BD}"/>
                    </a:ext>
                  </a:extLst>
                </p:cNvPr>
                <p:cNvPicPr/>
                <p:nvPr/>
              </p:nvPicPr>
              <p:blipFill>
                <a:blip r:embed="rId307"/>
                <a:stretch>
                  <a:fillRect/>
                </a:stretch>
              </p:blipFill>
              <p:spPr>
                <a:xfrm>
                  <a:off x="9916045" y="4641681"/>
                  <a:ext cx="1692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3" name="Ink 192">
                  <a:extLst>
                    <a:ext uri="{FF2B5EF4-FFF2-40B4-BE49-F238E27FC236}">
                      <a16:creationId xmlns:a16="http://schemas.microsoft.com/office/drawing/2014/main" id="{A9CECA6A-D335-DB12-5147-2CAC53743AD9}"/>
                    </a:ext>
                  </a:extLst>
                </p14:cNvPr>
                <p14:cNvContentPartPr/>
                <p14:nvPr/>
              </p14:nvContentPartPr>
              <p14:xfrm>
                <a:off x="10262725" y="4901601"/>
                <a:ext cx="925560" cy="491400"/>
              </p14:xfrm>
            </p:contentPart>
          </mc:Choice>
          <mc:Fallback>
            <p:pic>
              <p:nvPicPr>
                <p:cNvPr id="193" name="Ink 192">
                  <a:extLst>
                    <a:ext uri="{FF2B5EF4-FFF2-40B4-BE49-F238E27FC236}">
                      <a16:creationId xmlns:a16="http://schemas.microsoft.com/office/drawing/2014/main" id="{A9CECA6A-D335-DB12-5147-2CAC53743AD9}"/>
                    </a:ext>
                  </a:extLst>
                </p:cNvPr>
                <p:cNvPicPr/>
                <p:nvPr/>
              </p:nvPicPr>
              <p:blipFill>
                <a:blip r:embed="rId309"/>
                <a:stretch>
                  <a:fillRect/>
                </a:stretch>
              </p:blipFill>
              <p:spPr>
                <a:xfrm>
                  <a:off x="10254085" y="4892961"/>
                  <a:ext cx="94320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4" name="Ink 193">
                  <a:extLst>
                    <a:ext uri="{FF2B5EF4-FFF2-40B4-BE49-F238E27FC236}">
                      <a16:creationId xmlns:a16="http://schemas.microsoft.com/office/drawing/2014/main" id="{5D7C6B66-C2D6-5942-A23D-AD692827416B}"/>
                    </a:ext>
                  </a:extLst>
                </p14:cNvPr>
                <p14:cNvContentPartPr/>
                <p14:nvPr/>
              </p14:nvContentPartPr>
              <p14:xfrm>
                <a:off x="10395925" y="4960281"/>
                <a:ext cx="1228680" cy="479520"/>
              </p14:xfrm>
            </p:contentPart>
          </mc:Choice>
          <mc:Fallback>
            <p:pic>
              <p:nvPicPr>
                <p:cNvPr id="194" name="Ink 193">
                  <a:extLst>
                    <a:ext uri="{FF2B5EF4-FFF2-40B4-BE49-F238E27FC236}">
                      <a16:creationId xmlns:a16="http://schemas.microsoft.com/office/drawing/2014/main" id="{5D7C6B66-C2D6-5942-A23D-AD692827416B}"/>
                    </a:ext>
                  </a:extLst>
                </p:cNvPr>
                <p:cNvPicPr/>
                <p:nvPr/>
              </p:nvPicPr>
              <p:blipFill>
                <a:blip r:embed="rId311"/>
                <a:stretch>
                  <a:fillRect/>
                </a:stretch>
              </p:blipFill>
              <p:spPr>
                <a:xfrm>
                  <a:off x="10387285" y="4951281"/>
                  <a:ext cx="124632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5" name="Ink 194">
                  <a:extLst>
                    <a:ext uri="{FF2B5EF4-FFF2-40B4-BE49-F238E27FC236}">
                      <a16:creationId xmlns:a16="http://schemas.microsoft.com/office/drawing/2014/main" id="{F1BF42C2-D05D-F0B1-313A-4C0D65005DC6}"/>
                    </a:ext>
                  </a:extLst>
                </p14:cNvPr>
                <p14:cNvContentPartPr/>
                <p14:nvPr/>
              </p14:nvContentPartPr>
              <p14:xfrm>
                <a:off x="10359205" y="5090601"/>
                <a:ext cx="179640" cy="142200"/>
              </p14:xfrm>
            </p:contentPart>
          </mc:Choice>
          <mc:Fallback>
            <p:pic>
              <p:nvPicPr>
                <p:cNvPr id="195" name="Ink 194">
                  <a:extLst>
                    <a:ext uri="{FF2B5EF4-FFF2-40B4-BE49-F238E27FC236}">
                      <a16:creationId xmlns:a16="http://schemas.microsoft.com/office/drawing/2014/main" id="{F1BF42C2-D05D-F0B1-313A-4C0D65005DC6}"/>
                    </a:ext>
                  </a:extLst>
                </p:cNvPr>
                <p:cNvPicPr/>
                <p:nvPr/>
              </p:nvPicPr>
              <p:blipFill>
                <a:blip r:embed="rId313"/>
                <a:stretch>
                  <a:fillRect/>
                </a:stretch>
              </p:blipFill>
              <p:spPr>
                <a:xfrm>
                  <a:off x="10350205" y="5081601"/>
                  <a:ext cx="197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6" name="Ink 195">
                  <a:extLst>
                    <a:ext uri="{FF2B5EF4-FFF2-40B4-BE49-F238E27FC236}">
                      <a16:creationId xmlns:a16="http://schemas.microsoft.com/office/drawing/2014/main" id="{2274B133-E1CB-546A-3ADC-22D8C5E628CA}"/>
                    </a:ext>
                  </a:extLst>
                </p14:cNvPr>
                <p14:cNvContentPartPr/>
                <p14:nvPr/>
              </p14:nvContentPartPr>
              <p14:xfrm>
                <a:off x="10578445" y="5120481"/>
                <a:ext cx="110520" cy="120960"/>
              </p14:xfrm>
            </p:contentPart>
          </mc:Choice>
          <mc:Fallback>
            <p:pic>
              <p:nvPicPr>
                <p:cNvPr id="196" name="Ink 195">
                  <a:extLst>
                    <a:ext uri="{FF2B5EF4-FFF2-40B4-BE49-F238E27FC236}">
                      <a16:creationId xmlns:a16="http://schemas.microsoft.com/office/drawing/2014/main" id="{2274B133-E1CB-546A-3ADC-22D8C5E628CA}"/>
                    </a:ext>
                  </a:extLst>
                </p:cNvPr>
                <p:cNvPicPr/>
                <p:nvPr/>
              </p:nvPicPr>
              <p:blipFill>
                <a:blip r:embed="rId315"/>
                <a:stretch>
                  <a:fillRect/>
                </a:stretch>
              </p:blipFill>
              <p:spPr>
                <a:xfrm>
                  <a:off x="10569805" y="5111841"/>
                  <a:ext cx="1281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7" name="Ink 196">
                  <a:extLst>
                    <a:ext uri="{FF2B5EF4-FFF2-40B4-BE49-F238E27FC236}">
                      <a16:creationId xmlns:a16="http://schemas.microsoft.com/office/drawing/2014/main" id="{FB8107F8-9175-B222-437A-AFB04FEAECAE}"/>
                    </a:ext>
                  </a:extLst>
                </p14:cNvPr>
                <p14:cNvContentPartPr/>
                <p14:nvPr/>
              </p14:nvContentPartPr>
              <p14:xfrm>
                <a:off x="10723525" y="5096721"/>
                <a:ext cx="114480" cy="155880"/>
              </p14:xfrm>
            </p:contentPart>
          </mc:Choice>
          <mc:Fallback>
            <p:pic>
              <p:nvPicPr>
                <p:cNvPr id="197" name="Ink 196">
                  <a:extLst>
                    <a:ext uri="{FF2B5EF4-FFF2-40B4-BE49-F238E27FC236}">
                      <a16:creationId xmlns:a16="http://schemas.microsoft.com/office/drawing/2014/main" id="{FB8107F8-9175-B222-437A-AFB04FEAECAE}"/>
                    </a:ext>
                  </a:extLst>
                </p:cNvPr>
                <p:cNvPicPr/>
                <p:nvPr/>
              </p:nvPicPr>
              <p:blipFill>
                <a:blip r:embed="rId317"/>
                <a:stretch>
                  <a:fillRect/>
                </a:stretch>
              </p:blipFill>
              <p:spPr>
                <a:xfrm>
                  <a:off x="10714525" y="5088081"/>
                  <a:ext cx="1321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8" name="Ink 197">
                  <a:extLst>
                    <a:ext uri="{FF2B5EF4-FFF2-40B4-BE49-F238E27FC236}">
                      <a16:creationId xmlns:a16="http://schemas.microsoft.com/office/drawing/2014/main" id="{13E06C72-A959-AA47-9409-731E66BAB5EE}"/>
                    </a:ext>
                  </a:extLst>
                </p14:cNvPr>
                <p14:cNvContentPartPr/>
                <p14:nvPr/>
              </p14:nvContentPartPr>
              <p14:xfrm>
                <a:off x="10883005" y="5163321"/>
                <a:ext cx="95040" cy="125280"/>
              </p14:xfrm>
            </p:contentPart>
          </mc:Choice>
          <mc:Fallback>
            <p:pic>
              <p:nvPicPr>
                <p:cNvPr id="198" name="Ink 197">
                  <a:extLst>
                    <a:ext uri="{FF2B5EF4-FFF2-40B4-BE49-F238E27FC236}">
                      <a16:creationId xmlns:a16="http://schemas.microsoft.com/office/drawing/2014/main" id="{13E06C72-A959-AA47-9409-731E66BAB5EE}"/>
                    </a:ext>
                  </a:extLst>
                </p:cNvPr>
                <p:cNvPicPr/>
                <p:nvPr/>
              </p:nvPicPr>
              <p:blipFill>
                <a:blip r:embed="rId319"/>
                <a:stretch>
                  <a:fillRect/>
                </a:stretch>
              </p:blipFill>
              <p:spPr>
                <a:xfrm>
                  <a:off x="10874365" y="5154321"/>
                  <a:ext cx="1126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9" name="Ink 198">
                  <a:extLst>
                    <a:ext uri="{FF2B5EF4-FFF2-40B4-BE49-F238E27FC236}">
                      <a16:creationId xmlns:a16="http://schemas.microsoft.com/office/drawing/2014/main" id="{C80F0672-0795-42D0-B7DA-E33BE6139138}"/>
                    </a:ext>
                  </a:extLst>
                </p14:cNvPr>
                <p14:cNvContentPartPr/>
                <p14:nvPr/>
              </p14:nvContentPartPr>
              <p14:xfrm>
                <a:off x="10611205" y="4634481"/>
                <a:ext cx="930240" cy="459720"/>
              </p14:xfrm>
            </p:contentPart>
          </mc:Choice>
          <mc:Fallback>
            <p:pic>
              <p:nvPicPr>
                <p:cNvPr id="199" name="Ink 198">
                  <a:extLst>
                    <a:ext uri="{FF2B5EF4-FFF2-40B4-BE49-F238E27FC236}">
                      <a16:creationId xmlns:a16="http://schemas.microsoft.com/office/drawing/2014/main" id="{C80F0672-0795-42D0-B7DA-E33BE6139138}"/>
                    </a:ext>
                  </a:extLst>
                </p:cNvPr>
                <p:cNvPicPr/>
                <p:nvPr/>
              </p:nvPicPr>
              <p:blipFill>
                <a:blip r:embed="rId321"/>
                <a:stretch>
                  <a:fillRect/>
                </a:stretch>
              </p:blipFill>
              <p:spPr>
                <a:xfrm>
                  <a:off x="10602565" y="4625841"/>
                  <a:ext cx="94788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0" name="Ink 199">
                  <a:extLst>
                    <a:ext uri="{FF2B5EF4-FFF2-40B4-BE49-F238E27FC236}">
                      <a16:creationId xmlns:a16="http://schemas.microsoft.com/office/drawing/2014/main" id="{D074F0BA-3E0B-8194-512F-5AA396653F2E}"/>
                    </a:ext>
                  </a:extLst>
                </p14:cNvPr>
                <p14:cNvContentPartPr/>
                <p14:nvPr/>
              </p14:nvContentPartPr>
              <p14:xfrm>
                <a:off x="10890205" y="4734561"/>
                <a:ext cx="104760" cy="252360"/>
              </p14:xfrm>
            </p:contentPart>
          </mc:Choice>
          <mc:Fallback>
            <p:pic>
              <p:nvPicPr>
                <p:cNvPr id="200" name="Ink 199">
                  <a:extLst>
                    <a:ext uri="{FF2B5EF4-FFF2-40B4-BE49-F238E27FC236}">
                      <a16:creationId xmlns:a16="http://schemas.microsoft.com/office/drawing/2014/main" id="{D074F0BA-3E0B-8194-512F-5AA396653F2E}"/>
                    </a:ext>
                  </a:extLst>
                </p:cNvPr>
                <p:cNvPicPr/>
                <p:nvPr/>
              </p:nvPicPr>
              <p:blipFill>
                <a:blip r:embed="rId323"/>
                <a:stretch>
                  <a:fillRect/>
                </a:stretch>
              </p:blipFill>
              <p:spPr>
                <a:xfrm>
                  <a:off x="10881565" y="4725921"/>
                  <a:ext cx="1224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1" name="Ink 200">
                  <a:extLst>
                    <a:ext uri="{FF2B5EF4-FFF2-40B4-BE49-F238E27FC236}">
                      <a16:creationId xmlns:a16="http://schemas.microsoft.com/office/drawing/2014/main" id="{C4F2852F-1CCB-1E86-3CA0-019EC63A3F2D}"/>
                    </a:ext>
                  </a:extLst>
                </p14:cNvPr>
                <p14:cNvContentPartPr/>
                <p14:nvPr/>
              </p14:nvContentPartPr>
              <p14:xfrm>
                <a:off x="11041765" y="4827081"/>
                <a:ext cx="227880" cy="199080"/>
              </p14:xfrm>
            </p:contentPart>
          </mc:Choice>
          <mc:Fallback>
            <p:pic>
              <p:nvPicPr>
                <p:cNvPr id="201" name="Ink 200">
                  <a:extLst>
                    <a:ext uri="{FF2B5EF4-FFF2-40B4-BE49-F238E27FC236}">
                      <a16:creationId xmlns:a16="http://schemas.microsoft.com/office/drawing/2014/main" id="{C4F2852F-1CCB-1E86-3CA0-019EC63A3F2D}"/>
                    </a:ext>
                  </a:extLst>
                </p:cNvPr>
                <p:cNvPicPr/>
                <p:nvPr/>
              </p:nvPicPr>
              <p:blipFill>
                <a:blip r:embed="rId325"/>
                <a:stretch>
                  <a:fillRect/>
                </a:stretch>
              </p:blipFill>
              <p:spPr>
                <a:xfrm>
                  <a:off x="11033125" y="4818441"/>
                  <a:ext cx="2455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2" name="Ink 201">
                  <a:extLst>
                    <a:ext uri="{FF2B5EF4-FFF2-40B4-BE49-F238E27FC236}">
                      <a16:creationId xmlns:a16="http://schemas.microsoft.com/office/drawing/2014/main" id="{0B18E8F9-C094-CC63-5833-7BA2F695AA19}"/>
                    </a:ext>
                  </a:extLst>
                </p14:cNvPr>
                <p14:cNvContentPartPr/>
                <p14:nvPr/>
              </p14:nvContentPartPr>
              <p14:xfrm>
                <a:off x="11297005" y="4797561"/>
                <a:ext cx="1800" cy="360"/>
              </p14:xfrm>
            </p:contentPart>
          </mc:Choice>
          <mc:Fallback>
            <p:pic>
              <p:nvPicPr>
                <p:cNvPr id="202" name="Ink 201">
                  <a:extLst>
                    <a:ext uri="{FF2B5EF4-FFF2-40B4-BE49-F238E27FC236}">
                      <a16:creationId xmlns:a16="http://schemas.microsoft.com/office/drawing/2014/main" id="{0B18E8F9-C094-CC63-5833-7BA2F695AA19}"/>
                    </a:ext>
                  </a:extLst>
                </p:cNvPr>
                <p:cNvPicPr/>
                <p:nvPr/>
              </p:nvPicPr>
              <p:blipFill>
                <a:blip r:embed="rId327"/>
                <a:stretch>
                  <a:fillRect/>
                </a:stretch>
              </p:blipFill>
              <p:spPr>
                <a:xfrm>
                  <a:off x="11288005" y="4788921"/>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4" name="Ink 183">
                  <a:extLst>
                    <a:ext uri="{FF2B5EF4-FFF2-40B4-BE49-F238E27FC236}">
                      <a16:creationId xmlns:a16="http://schemas.microsoft.com/office/drawing/2014/main" id="{E96C23F2-046C-26BB-C39C-80873C9F8D0C}"/>
                    </a:ext>
                  </a:extLst>
                </p14:cNvPr>
                <p14:cNvContentPartPr/>
                <p14:nvPr/>
              </p14:nvContentPartPr>
              <p14:xfrm>
                <a:off x="5110045" y="4304361"/>
                <a:ext cx="153000" cy="242640"/>
              </p14:xfrm>
            </p:contentPart>
          </mc:Choice>
          <mc:Fallback>
            <p:pic>
              <p:nvPicPr>
                <p:cNvPr id="184" name="Ink 183">
                  <a:extLst>
                    <a:ext uri="{FF2B5EF4-FFF2-40B4-BE49-F238E27FC236}">
                      <a16:creationId xmlns:a16="http://schemas.microsoft.com/office/drawing/2014/main" id="{E96C23F2-046C-26BB-C39C-80873C9F8D0C}"/>
                    </a:ext>
                  </a:extLst>
                </p:cNvPr>
                <p:cNvPicPr/>
                <p:nvPr/>
              </p:nvPicPr>
              <p:blipFill>
                <a:blip r:embed="rId329"/>
                <a:stretch>
                  <a:fillRect/>
                </a:stretch>
              </p:blipFill>
              <p:spPr>
                <a:xfrm>
                  <a:off x="5101405" y="4295721"/>
                  <a:ext cx="1706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5" name="Ink 184">
                  <a:extLst>
                    <a:ext uri="{FF2B5EF4-FFF2-40B4-BE49-F238E27FC236}">
                      <a16:creationId xmlns:a16="http://schemas.microsoft.com/office/drawing/2014/main" id="{D2D3FB11-A1F8-CAA0-64E4-D9286F705783}"/>
                    </a:ext>
                  </a:extLst>
                </p14:cNvPr>
                <p14:cNvContentPartPr/>
                <p14:nvPr/>
              </p14:nvContentPartPr>
              <p14:xfrm>
                <a:off x="5301205" y="4435761"/>
                <a:ext cx="195480" cy="199440"/>
              </p14:xfrm>
            </p:contentPart>
          </mc:Choice>
          <mc:Fallback>
            <p:pic>
              <p:nvPicPr>
                <p:cNvPr id="185" name="Ink 184">
                  <a:extLst>
                    <a:ext uri="{FF2B5EF4-FFF2-40B4-BE49-F238E27FC236}">
                      <a16:creationId xmlns:a16="http://schemas.microsoft.com/office/drawing/2014/main" id="{D2D3FB11-A1F8-CAA0-64E4-D9286F705783}"/>
                    </a:ext>
                  </a:extLst>
                </p:cNvPr>
                <p:cNvPicPr/>
                <p:nvPr/>
              </p:nvPicPr>
              <p:blipFill>
                <a:blip r:embed="rId331"/>
                <a:stretch>
                  <a:fillRect/>
                </a:stretch>
              </p:blipFill>
              <p:spPr>
                <a:xfrm>
                  <a:off x="5292565" y="4426761"/>
                  <a:ext cx="2131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6" name="Ink 185">
                  <a:extLst>
                    <a:ext uri="{FF2B5EF4-FFF2-40B4-BE49-F238E27FC236}">
                      <a16:creationId xmlns:a16="http://schemas.microsoft.com/office/drawing/2014/main" id="{6D26225E-BF4C-295D-9DDC-04A673D74EDF}"/>
                    </a:ext>
                  </a:extLst>
                </p14:cNvPr>
                <p14:cNvContentPartPr/>
                <p14:nvPr/>
              </p14:nvContentPartPr>
              <p14:xfrm>
                <a:off x="5549605" y="4451241"/>
                <a:ext cx="59040" cy="95400"/>
              </p14:xfrm>
            </p:contentPart>
          </mc:Choice>
          <mc:Fallback>
            <p:pic>
              <p:nvPicPr>
                <p:cNvPr id="186" name="Ink 185">
                  <a:extLst>
                    <a:ext uri="{FF2B5EF4-FFF2-40B4-BE49-F238E27FC236}">
                      <a16:creationId xmlns:a16="http://schemas.microsoft.com/office/drawing/2014/main" id="{6D26225E-BF4C-295D-9DDC-04A673D74EDF}"/>
                    </a:ext>
                  </a:extLst>
                </p:cNvPr>
                <p:cNvPicPr/>
                <p:nvPr/>
              </p:nvPicPr>
              <p:blipFill>
                <a:blip r:embed="rId333"/>
                <a:stretch>
                  <a:fillRect/>
                </a:stretch>
              </p:blipFill>
              <p:spPr>
                <a:xfrm>
                  <a:off x="5540965" y="4442241"/>
                  <a:ext cx="766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7" name="Ink 186">
                  <a:extLst>
                    <a:ext uri="{FF2B5EF4-FFF2-40B4-BE49-F238E27FC236}">
                      <a16:creationId xmlns:a16="http://schemas.microsoft.com/office/drawing/2014/main" id="{D68C3578-B164-43B6-B4C3-28873324B05C}"/>
                    </a:ext>
                  </a:extLst>
                </p14:cNvPr>
                <p14:cNvContentPartPr/>
                <p14:nvPr/>
              </p14:nvContentPartPr>
              <p14:xfrm>
                <a:off x="5642845" y="4437921"/>
                <a:ext cx="184680" cy="122760"/>
              </p14:xfrm>
            </p:contentPart>
          </mc:Choice>
          <mc:Fallback>
            <p:pic>
              <p:nvPicPr>
                <p:cNvPr id="187" name="Ink 186">
                  <a:extLst>
                    <a:ext uri="{FF2B5EF4-FFF2-40B4-BE49-F238E27FC236}">
                      <a16:creationId xmlns:a16="http://schemas.microsoft.com/office/drawing/2014/main" id="{D68C3578-B164-43B6-B4C3-28873324B05C}"/>
                    </a:ext>
                  </a:extLst>
                </p:cNvPr>
                <p:cNvPicPr/>
                <p:nvPr/>
              </p:nvPicPr>
              <p:blipFill>
                <a:blip r:embed="rId335"/>
                <a:stretch>
                  <a:fillRect/>
                </a:stretch>
              </p:blipFill>
              <p:spPr>
                <a:xfrm>
                  <a:off x="5633845" y="4429281"/>
                  <a:ext cx="2023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8" name="Ink 187">
                  <a:extLst>
                    <a:ext uri="{FF2B5EF4-FFF2-40B4-BE49-F238E27FC236}">
                      <a16:creationId xmlns:a16="http://schemas.microsoft.com/office/drawing/2014/main" id="{420B2131-F85C-D28F-AE90-4B20D1BBE79E}"/>
                    </a:ext>
                  </a:extLst>
                </p14:cNvPr>
                <p14:cNvContentPartPr/>
                <p14:nvPr/>
              </p14:nvContentPartPr>
              <p14:xfrm>
                <a:off x="5839045" y="4369161"/>
                <a:ext cx="109800" cy="173880"/>
              </p14:xfrm>
            </p:contentPart>
          </mc:Choice>
          <mc:Fallback>
            <p:pic>
              <p:nvPicPr>
                <p:cNvPr id="188" name="Ink 187">
                  <a:extLst>
                    <a:ext uri="{FF2B5EF4-FFF2-40B4-BE49-F238E27FC236}">
                      <a16:creationId xmlns:a16="http://schemas.microsoft.com/office/drawing/2014/main" id="{420B2131-F85C-D28F-AE90-4B20D1BBE79E}"/>
                    </a:ext>
                  </a:extLst>
                </p:cNvPr>
                <p:cNvPicPr/>
                <p:nvPr/>
              </p:nvPicPr>
              <p:blipFill>
                <a:blip r:embed="rId337"/>
                <a:stretch>
                  <a:fillRect/>
                </a:stretch>
              </p:blipFill>
              <p:spPr>
                <a:xfrm>
                  <a:off x="5830405" y="4360161"/>
                  <a:ext cx="1274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4" name="Ink 203">
                  <a:extLst>
                    <a:ext uri="{FF2B5EF4-FFF2-40B4-BE49-F238E27FC236}">
                      <a16:creationId xmlns:a16="http://schemas.microsoft.com/office/drawing/2014/main" id="{AF95429E-8BBF-E20E-9498-5EB1EDBB63B2}"/>
                    </a:ext>
                  </a:extLst>
                </p14:cNvPr>
                <p14:cNvContentPartPr/>
                <p14:nvPr/>
              </p14:nvContentPartPr>
              <p14:xfrm>
                <a:off x="6260965" y="4082241"/>
                <a:ext cx="6840" cy="251640"/>
              </p14:xfrm>
            </p:contentPart>
          </mc:Choice>
          <mc:Fallback>
            <p:pic>
              <p:nvPicPr>
                <p:cNvPr id="204" name="Ink 203">
                  <a:extLst>
                    <a:ext uri="{FF2B5EF4-FFF2-40B4-BE49-F238E27FC236}">
                      <a16:creationId xmlns:a16="http://schemas.microsoft.com/office/drawing/2014/main" id="{AF95429E-8BBF-E20E-9498-5EB1EDBB63B2}"/>
                    </a:ext>
                  </a:extLst>
                </p:cNvPr>
                <p:cNvPicPr/>
                <p:nvPr/>
              </p:nvPicPr>
              <p:blipFill>
                <a:blip r:embed="rId339"/>
                <a:stretch>
                  <a:fillRect/>
                </a:stretch>
              </p:blipFill>
              <p:spPr>
                <a:xfrm>
                  <a:off x="6252325" y="4073241"/>
                  <a:ext cx="244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5" name="Ink 204">
                  <a:extLst>
                    <a:ext uri="{FF2B5EF4-FFF2-40B4-BE49-F238E27FC236}">
                      <a16:creationId xmlns:a16="http://schemas.microsoft.com/office/drawing/2014/main" id="{DABCF98E-2E4A-7C10-5DA8-AFB0EEA91189}"/>
                    </a:ext>
                  </a:extLst>
                </p14:cNvPr>
                <p14:cNvContentPartPr/>
                <p14:nvPr/>
              </p14:nvContentPartPr>
              <p14:xfrm>
                <a:off x="6333325" y="4240281"/>
                <a:ext cx="61200" cy="78480"/>
              </p14:xfrm>
            </p:contentPart>
          </mc:Choice>
          <mc:Fallback>
            <p:pic>
              <p:nvPicPr>
                <p:cNvPr id="205" name="Ink 204">
                  <a:extLst>
                    <a:ext uri="{FF2B5EF4-FFF2-40B4-BE49-F238E27FC236}">
                      <a16:creationId xmlns:a16="http://schemas.microsoft.com/office/drawing/2014/main" id="{DABCF98E-2E4A-7C10-5DA8-AFB0EEA91189}"/>
                    </a:ext>
                  </a:extLst>
                </p:cNvPr>
                <p:cNvPicPr/>
                <p:nvPr/>
              </p:nvPicPr>
              <p:blipFill>
                <a:blip r:embed="rId341"/>
                <a:stretch>
                  <a:fillRect/>
                </a:stretch>
              </p:blipFill>
              <p:spPr>
                <a:xfrm>
                  <a:off x="6324325" y="4231281"/>
                  <a:ext cx="788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6" name="Ink 205">
                  <a:extLst>
                    <a:ext uri="{FF2B5EF4-FFF2-40B4-BE49-F238E27FC236}">
                      <a16:creationId xmlns:a16="http://schemas.microsoft.com/office/drawing/2014/main" id="{42A2050C-4B14-DCF5-FFE6-01C774B0F1F8}"/>
                    </a:ext>
                  </a:extLst>
                </p14:cNvPr>
                <p14:cNvContentPartPr/>
                <p14:nvPr/>
              </p14:nvContentPartPr>
              <p14:xfrm>
                <a:off x="6435565" y="4220121"/>
                <a:ext cx="54360" cy="104400"/>
              </p14:xfrm>
            </p:contentPart>
          </mc:Choice>
          <mc:Fallback>
            <p:pic>
              <p:nvPicPr>
                <p:cNvPr id="206" name="Ink 205">
                  <a:extLst>
                    <a:ext uri="{FF2B5EF4-FFF2-40B4-BE49-F238E27FC236}">
                      <a16:creationId xmlns:a16="http://schemas.microsoft.com/office/drawing/2014/main" id="{42A2050C-4B14-DCF5-FFE6-01C774B0F1F8}"/>
                    </a:ext>
                  </a:extLst>
                </p:cNvPr>
                <p:cNvPicPr/>
                <p:nvPr/>
              </p:nvPicPr>
              <p:blipFill>
                <a:blip r:embed="rId343"/>
                <a:stretch>
                  <a:fillRect/>
                </a:stretch>
              </p:blipFill>
              <p:spPr>
                <a:xfrm>
                  <a:off x="6426925" y="4211121"/>
                  <a:ext cx="72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7" name="Ink 206">
                  <a:extLst>
                    <a:ext uri="{FF2B5EF4-FFF2-40B4-BE49-F238E27FC236}">
                      <a16:creationId xmlns:a16="http://schemas.microsoft.com/office/drawing/2014/main" id="{94FEAA9B-50CD-62A0-EA34-234263A5AA26}"/>
                    </a:ext>
                  </a:extLst>
                </p14:cNvPr>
                <p14:cNvContentPartPr/>
                <p14:nvPr/>
              </p14:nvContentPartPr>
              <p14:xfrm>
                <a:off x="6556165" y="4132641"/>
                <a:ext cx="34200" cy="160200"/>
              </p14:xfrm>
            </p:contentPart>
          </mc:Choice>
          <mc:Fallback>
            <p:pic>
              <p:nvPicPr>
                <p:cNvPr id="207" name="Ink 206">
                  <a:extLst>
                    <a:ext uri="{FF2B5EF4-FFF2-40B4-BE49-F238E27FC236}">
                      <a16:creationId xmlns:a16="http://schemas.microsoft.com/office/drawing/2014/main" id="{94FEAA9B-50CD-62A0-EA34-234263A5AA26}"/>
                    </a:ext>
                  </a:extLst>
                </p:cNvPr>
                <p:cNvPicPr/>
                <p:nvPr/>
              </p:nvPicPr>
              <p:blipFill>
                <a:blip r:embed="rId345"/>
                <a:stretch>
                  <a:fillRect/>
                </a:stretch>
              </p:blipFill>
              <p:spPr>
                <a:xfrm>
                  <a:off x="6547525" y="4123641"/>
                  <a:ext cx="518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8" name="Ink 207">
                  <a:extLst>
                    <a:ext uri="{FF2B5EF4-FFF2-40B4-BE49-F238E27FC236}">
                      <a16:creationId xmlns:a16="http://schemas.microsoft.com/office/drawing/2014/main" id="{2060106C-B9D3-119F-7CFF-EBBE3098B3E1}"/>
                    </a:ext>
                  </a:extLst>
                </p14:cNvPr>
                <p14:cNvContentPartPr/>
                <p14:nvPr/>
              </p14:nvContentPartPr>
              <p14:xfrm>
                <a:off x="6649045" y="4145601"/>
                <a:ext cx="353520" cy="188280"/>
              </p14:xfrm>
            </p:contentPart>
          </mc:Choice>
          <mc:Fallback>
            <p:pic>
              <p:nvPicPr>
                <p:cNvPr id="208" name="Ink 207">
                  <a:extLst>
                    <a:ext uri="{FF2B5EF4-FFF2-40B4-BE49-F238E27FC236}">
                      <a16:creationId xmlns:a16="http://schemas.microsoft.com/office/drawing/2014/main" id="{2060106C-B9D3-119F-7CFF-EBBE3098B3E1}"/>
                    </a:ext>
                  </a:extLst>
                </p:cNvPr>
                <p:cNvPicPr/>
                <p:nvPr/>
              </p:nvPicPr>
              <p:blipFill>
                <a:blip r:embed="rId347"/>
                <a:stretch>
                  <a:fillRect/>
                </a:stretch>
              </p:blipFill>
              <p:spPr>
                <a:xfrm>
                  <a:off x="6640045" y="4136961"/>
                  <a:ext cx="3711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9" name="Ink 208">
                  <a:extLst>
                    <a:ext uri="{FF2B5EF4-FFF2-40B4-BE49-F238E27FC236}">
                      <a16:creationId xmlns:a16="http://schemas.microsoft.com/office/drawing/2014/main" id="{F7C2BEA7-8D32-81E3-55A1-B1FFFFAFA2B5}"/>
                    </a:ext>
                  </a:extLst>
                </p14:cNvPr>
                <p14:cNvContentPartPr/>
                <p14:nvPr/>
              </p14:nvContentPartPr>
              <p14:xfrm>
                <a:off x="7049005" y="4137681"/>
                <a:ext cx="27360" cy="137160"/>
              </p14:xfrm>
            </p:contentPart>
          </mc:Choice>
          <mc:Fallback>
            <p:pic>
              <p:nvPicPr>
                <p:cNvPr id="209" name="Ink 208">
                  <a:extLst>
                    <a:ext uri="{FF2B5EF4-FFF2-40B4-BE49-F238E27FC236}">
                      <a16:creationId xmlns:a16="http://schemas.microsoft.com/office/drawing/2014/main" id="{F7C2BEA7-8D32-81E3-55A1-B1FFFFAFA2B5}"/>
                    </a:ext>
                  </a:extLst>
                </p:cNvPr>
                <p:cNvPicPr/>
                <p:nvPr/>
              </p:nvPicPr>
              <p:blipFill>
                <a:blip r:embed="rId349"/>
                <a:stretch>
                  <a:fillRect/>
                </a:stretch>
              </p:blipFill>
              <p:spPr>
                <a:xfrm>
                  <a:off x="7040005" y="4129041"/>
                  <a:ext cx="45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Ink 209">
                  <a:extLst>
                    <a:ext uri="{FF2B5EF4-FFF2-40B4-BE49-F238E27FC236}">
                      <a16:creationId xmlns:a16="http://schemas.microsoft.com/office/drawing/2014/main" id="{1AA792F8-5530-A4AD-1851-3697A07B4C0B}"/>
                    </a:ext>
                  </a:extLst>
                </p14:cNvPr>
                <p14:cNvContentPartPr/>
                <p14:nvPr/>
              </p14:nvContentPartPr>
              <p14:xfrm>
                <a:off x="7027045" y="4154961"/>
                <a:ext cx="201960" cy="99000"/>
              </p14:xfrm>
            </p:contentPart>
          </mc:Choice>
          <mc:Fallback>
            <p:pic>
              <p:nvPicPr>
                <p:cNvPr id="210" name="Ink 209">
                  <a:extLst>
                    <a:ext uri="{FF2B5EF4-FFF2-40B4-BE49-F238E27FC236}">
                      <a16:creationId xmlns:a16="http://schemas.microsoft.com/office/drawing/2014/main" id="{1AA792F8-5530-A4AD-1851-3697A07B4C0B}"/>
                    </a:ext>
                  </a:extLst>
                </p:cNvPr>
                <p:cNvPicPr/>
                <p:nvPr/>
              </p:nvPicPr>
              <p:blipFill>
                <a:blip r:embed="rId351"/>
                <a:stretch>
                  <a:fillRect/>
                </a:stretch>
              </p:blipFill>
              <p:spPr>
                <a:xfrm>
                  <a:off x="7018045" y="4146321"/>
                  <a:ext cx="2196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Ink 210">
                  <a:extLst>
                    <a:ext uri="{FF2B5EF4-FFF2-40B4-BE49-F238E27FC236}">
                      <a16:creationId xmlns:a16="http://schemas.microsoft.com/office/drawing/2014/main" id="{19F8AFAC-19D2-0D82-C798-5DCDA60096A3}"/>
                    </a:ext>
                  </a:extLst>
                </p14:cNvPr>
                <p14:cNvContentPartPr/>
                <p14:nvPr/>
              </p14:nvContentPartPr>
              <p14:xfrm>
                <a:off x="7185085" y="4230201"/>
                <a:ext cx="12960" cy="23760"/>
              </p14:xfrm>
            </p:contentPart>
          </mc:Choice>
          <mc:Fallback>
            <p:pic>
              <p:nvPicPr>
                <p:cNvPr id="211" name="Ink 210">
                  <a:extLst>
                    <a:ext uri="{FF2B5EF4-FFF2-40B4-BE49-F238E27FC236}">
                      <a16:creationId xmlns:a16="http://schemas.microsoft.com/office/drawing/2014/main" id="{19F8AFAC-19D2-0D82-C798-5DCDA60096A3}"/>
                    </a:ext>
                  </a:extLst>
                </p:cNvPr>
                <p:cNvPicPr/>
                <p:nvPr/>
              </p:nvPicPr>
              <p:blipFill>
                <a:blip r:embed="rId353"/>
                <a:stretch>
                  <a:fillRect/>
                </a:stretch>
              </p:blipFill>
              <p:spPr>
                <a:xfrm>
                  <a:off x="7176085" y="4221561"/>
                  <a:ext cx="306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Ink 211">
                  <a:extLst>
                    <a:ext uri="{FF2B5EF4-FFF2-40B4-BE49-F238E27FC236}">
                      <a16:creationId xmlns:a16="http://schemas.microsoft.com/office/drawing/2014/main" id="{0E48F798-C0C7-788F-8133-098AA68DAFCA}"/>
                    </a:ext>
                  </a:extLst>
                </p14:cNvPr>
                <p14:cNvContentPartPr/>
                <p14:nvPr/>
              </p14:nvContentPartPr>
              <p14:xfrm>
                <a:off x="7263205" y="4135521"/>
                <a:ext cx="108720" cy="204120"/>
              </p14:xfrm>
            </p:contentPart>
          </mc:Choice>
          <mc:Fallback>
            <p:pic>
              <p:nvPicPr>
                <p:cNvPr id="212" name="Ink 211">
                  <a:extLst>
                    <a:ext uri="{FF2B5EF4-FFF2-40B4-BE49-F238E27FC236}">
                      <a16:creationId xmlns:a16="http://schemas.microsoft.com/office/drawing/2014/main" id="{0E48F798-C0C7-788F-8133-098AA68DAFCA}"/>
                    </a:ext>
                  </a:extLst>
                </p:cNvPr>
                <p:cNvPicPr/>
                <p:nvPr/>
              </p:nvPicPr>
              <p:blipFill>
                <a:blip r:embed="rId355"/>
                <a:stretch>
                  <a:fillRect/>
                </a:stretch>
              </p:blipFill>
              <p:spPr>
                <a:xfrm>
                  <a:off x="7254565" y="4126521"/>
                  <a:ext cx="1263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Ink 212">
                  <a:extLst>
                    <a:ext uri="{FF2B5EF4-FFF2-40B4-BE49-F238E27FC236}">
                      <a16:creationId xmlns:a16="http://schemas.microsoft.com/office/drawing/2014/main" id="{42EF9D5D-DDFB-CBC1-C11B-45B82527E9BC}"/>
                    </a:ext>
                  </a:extLst>
                </p14:cNvPr>
                <p14:cNvContentPartPr/>
                <p14:nvPr/>
              </p14:nvContentPartPr>
              <p14:xfrm>
                <a:off x="7413325" y="4158201"/>
                <a:ext cx="53640" cy="97920"/>
              </p14:xfrm>
            </p:contentPart>
          </mc:Choice>
          <mc:Fallback>
            <p:pic>
              <p:nvPicPr>
                <p:cNvPr id="213" name="Ink 212">
                  <a:extLst>
                    <a:ext uri="{FF2B5EF4-FFF2-40B4-BE49-F238E27FC236}">
                      <a16:creationId xmlns:a16="http://schemas.microsoft.com/office/drawing/2014/main" id="{42EF9D5D-DDFB-CBC1-C11B-45B82527E9BC}"/>
                    </a:ext>
                  </a:extLst>
                </p:cNvPr>
                <p:cNvPicPr/>
                <p:nvPr/>
              </p:nvPicPr>
              <p:blipFill>
                <a:blip r:embed="rId357"/>
                <a:stretch>
                  <a:fillRect/>
                </a:stretch>
              </p:blipFill>
              <p:spPr>
                <a:xfrm>
                  <a:off x="7404685" y="4149201"/>
                  <a:ext cx="712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Ink 213">
                  <a:extLst>
                    <a:ext uri="{FF2B5EF4-FFF2-40B4-BE49-F238E27FC236}">
                      <a16:creationId xmlns:a16="http://schemas.microsoft.com/office/drawing/2014/main" id="{5212D34B-804B-4787-638C-0F0FF319C2A7}"/>
                    </a:ext>
                  </a:extLst>
                </p14:cNvPr>
                <p14:cNvContentPartPr/>
                <p14:nvPr/>
              </p14:nvContentPartPr>
              <p14:xfrm>
                <a:off x="7471285" y="4111761"/>
                <a:ext cx="134640" cy="163080"/>
              </p14:xfrm>
            </p:contentPart>
          </mc:Choice>
          <mc:Fallback>
            <p:pic>
              <p:nvPicPr>
                <p:cNvPr id="214" name="Ink 213">
                  <a:extLst>
                    <a:ext uri="{FF2B5EF4-FFF2-40B4-BE49-F238E27FC236}">
                      <a16:creationId xmlns:a16="http://schemas.microsoft.com/office/drawing/2014/main" id="{5212D34B-804B-4787-638C-0F0FF319C2A7}"/>
                    </a:ext>
                  </a:extLst>
                </p:cNvPr>
                <p:cNvPicPr/>
                <p:nvPr/>
              </p:nvPicPr>
              <p:blipFill>
                <a:blip r:embed="rId359"/>
                <a:stretch>
                  <a:fillRect/>
                </a:stretch>
              </p:blipFill>
              <p:spPr>
                <a:xfrm>
                  <a:off x="7462285" y="4102761"/>
                  <a:ext cx="152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5" name="Ink 214">
                  <a:extLst>
                    <a:ext uri="{FF2B5EF4-FFF2-40B4-BE49-F238E27FC236}">
                      <a16:creationId xmlns:a16="http://schemas.microsoft.com/office/drawing/2014/main" id="{187BB993-D799-02F5-3ECA-F6A55DF44D4E}"/>
                    </a:ext>
                  </a:extLst>
                </p14:cNvPr>
                <p14:cNvContentPartPr/>
                <p14:nvPr/>
              </p14:nvContentPartPr>
              <p14:xfrm>
                <a:off x="7586845" y="4168281"/>
                <a:ext cx="40680" cy="51120"/>
              </p14:xfrm>
            </p:contentPart>
          </mc:Choice>
          <mc:Fallback>
            <p:pic>
              <p:nvPicPr>
                <p:cNvPr id="215" name="Ink 214">
                  <a:extLst>
                    <a:ext uri="{FF2B5EF4-FFF2-40B4-BE49-F238E27FC236}">
                      <a16:creationId xmlns:a16="http://schemas.microsoft.com/office/drawing/2014/main" id="{187BB993-D799-02F5-3ECA-F6A55DF44D4E}"/>
                    </a:ext>
                  </a:extLst>
                </p:cNvPr>
                <p:cNvPicPr/>
                <p:nvPr/>
              </p:nvPicPr>
              <p:blipFill>
                <a:blip r:embed="rId361"/>
                <a:stretch>
                  <a:fillRect/>
                </a:stretch>
              </p:blipFill>
              <p:spPr>
                <a:xfrm>
                  <a:off x="7578205" y="4159641"/>
                  <a:ext cx="583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6" name="Ink 215">
                  <a:extLst>
                    <a:ext uri="{FF2B5EF4-FFF2-40B4-BE49-F238E27FC236}">
                      <a16:creationId xmlns:a16="http://schemas.microsoft.com/office/drawing/2014/main" id="{DE241079-B564-2E30-7945-A9B99AD3787D}"/>
                    </a:ext>
                  </a:extLst>
                </p14:cNvPr>
                <p14:cNvContentPartPr/>
                <p14:nvPr/>
              </p14:nvContentPartPr>
              <p14:xfrm>
                <a:off x="7675045" y="4026441"/>
                <a:ext cx="105840" cy="271440"/>
              </p14:xfrm>
            </p:contentPart>
          </mc:Choice>
          <mc:Fallback>
            <p:pic>
              <p:nvPicPr>
                <p:cNvPr id="216" name="Ink 215">
                  <a:extLst>
                    <a:ext uri="{FF2B5EF4-FFF2-40B4-BE49-F238E27FC236}">
                      <a16:creationId xmlns:a16="http://schemas.microsoft.com/office/drawing/2014/main" id="{DE241079-B564-2E30-7945-A9B99AD3787D}"/>
                    </a:ext>
                  </a:extLst>
                </p:cNvPr>
                <p:cNvPicPr/>
                <p:nvPr/>
              </p:nvPicPr>
              <p:blipFill>
                <a:blip r:embed="rId363"/>
                <a:stretch>
                  <a:fillRect/>
                </a:stretch>
              </p:blipFill>
              <p:spPr>
                <a:xfrm>
                  <a:off x="7666405" y="4017801"/>
                  <a:ext cx="1234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Ink 217">
                  <a:extLst>
                    <a:ext uri="{FF2B5EF4-FFF2-40B4-BE49-F238E27FC236}">
                      <a16:creationId xmlns:a16="http://schemas.microsoft.com/office/drawing/2014/main" id="{0D9C5C2C-A92B-FB0E-C023-990C19DA175E}"/>
                    </a:ext>
                  </a:extLst>
                </p14:cNvPr>
                <p14:cNvContentPartPr/>
                <p14:nvPr/>
              </p14:nvContentPartPr>
              <p14:xfrm>
                <a:off x="6225685" y="4388241"/>
                <a:ext cx="1611360" cy="16200"/>
              </p14:xfrm>
            </p:contentPart>
          </mc:Choice>
          <mc:Fallback>
            <p:pic>
              <p:nvPicPr>
                <p:cNvPr id="218" name="Ink 217">
                  <a:extLst>
                    <a:ext uri="{FF2B5EF4-FFF2-40B4-BE49-F238E27FC236}">
                      <a16:creationId xmlns:a16="http://schemas.microsoft.com/office/drawing/2014/main" id="{0D9C5C2C-A92B-FB0E-C023-990C19DA175E}"/>
                    </a:ext>
                  </a:extLst>
                </p:cNvPr>
                <p:cNvPicPr/>
                <p:nvPr/>
              </p:nvPicPr>
              <p:blipFill>
                <a:blip r:embed="rId365"/>
                <a:stretch>
                  <a:fillRect/>
                </a:stretch>
              </p:blipFill>
              <p:spPr>
                <a:xfrm>
                  <a:off x="6216685" y="4379241"/>
                  <a:ext cx="1629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0" name="Ink 219">
                  <a:extLst>
                    <a:ext uri="{FF2B5EF4-FFF2-40B4-BE49-F238E27FC236}">
                      <a16:creationId xmlns:a16="http://schemas.microsoft.com/office/drawing/2014/main" id="{5CD0FC7D-1819-78F2-46AB-0F4D1A0C53AD}"/>
                    </a:ext>
                  </a:extLst>
                </p14:cNvPr>
                <p14:cNvContentPartPr/>
                <p14:nvPr/>
              </p14:nvContentPartPr>
              <p14:xfrm>
                <a:off x="11122405" y="4098081"/>
                <a:ext cx="134280" cy="237240"/>
              </p14:xfrm>
            </p:contentPart>
          </mc:Choice>
          <mc:Fallback>
            <p:pic>
              <p:nvPicPr>
                <p:cNvPr id="220" name="Ink 219">
                  <a:extLst>
                    <a:ext uri="{FF2B5EF4-FFF2-40B4-BE49-F238E27FC236}">
                      <a16:creationId xmlns:a16="http://schemas.microsoft.com/office/drawing/2014/main" id="{5CD0FC7D-1819-78F2-46AB-0F4D1A0C53AD}"/>
                    </a:ext>
                  </a:extLst>
                </p:cNvPr>
                <p:cNvPicPr/>
                <p:nvPr/>
              </p:nvPicPr>
              <p:blipFill>
                <a:blip r:embed="rId367"/>
                <a:stretch>
                  <a:fillRect/>
                </a:stretch>
              </p:blipFill>
              <p:spPr>
                <a:xfrm>
                  <a:off x="11113765" y="4089441"/>
                  <a:ext cx="1519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2" name="Ink 221">
                  <a:extLst>
                    <a:ext uri="{FF2B5EF4-FFF2-40B4-BE49-F238E27FC236}">
                      <a16:creationId xmlns:a16="http://schemas.microsoft.com/office/drawing/2014/main" id="{8F2D821D-8189-FB45-5884-1CFCE34AD48A}"/>
                    </a:ext>
                  </a:extLst>
                </p14:cNvPr>
                <p14:cNvContentPartPr/>
                <p14:nvPr/>
              </p14:nvContentPartPr>
              <p14:xfrm>
                <a:off x="9798685" y="5117601"/>
                <a:ext cx="140040" cy="259200"/>
              </p14:xfrm>
            </p:contentPart>
          </mc:Choice>
          <mc:Fallback>
            <p:pic>
              <p:nvPicPr>
                <p:cNvPr id="222" name="Ink 221">
                  <a:extLst>
                    <a:ext uri="{FF2B5EF4-FFF2-40B4-BE49-F238E27FC236}">
                      <a16:creationId xmlns:a16="http://schemas.microsoft.com/office/drawing/2014/main" id="{8F2D821D-8189-FB45-5884-1CFCE34AD48A}"/>
                    </a:ext>
                  </a:extLst>
                </p:cNvPr>
                <p:cNvPicPr/>
                <p:nvPr/>
              </p:nvPicPr>
              <p:blipFill>
                <a:blip r:embed="rId369"/>
                <a:stretch>
                  <a:fillRect/>
                </a:stretch>
              </p:blipFill>
              <p:spPr>
                <a:xfrm>
                  <a:off x="9789685" y="5108601"/>
                  <a:ext cx="1576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3" name="Ink 222">
                  <a:extLst>
                    <a:ext uri="{FF2B5EF4-FFF2-40B4-BE49-F238E27FC236}">
                      <a16:creationId xmlns:a16="http://schemas.microsoft.com/office/drawing/2014/main" id="{68557C52-C308-1F5B-1313-14857BC0B121}"/>
                    </a:ext>
                  </a:extLst>
                </p14:cNvPr>
                <p14:cNvContentPartPr/>
                <p14:nvPr/>
              </p14:nvContentPartPr>
              <p14:xfrm>
                <a:off x="9728125" y="5306961"/>
                <a:ext cx="108720" cy="128520"/>
              </p14:xfrm>
            </p:contentPart>
          </mc:Choice>
          <mc:Fallback>
            <p:pic>
              <p:nvPicPr>
                <p:cNvPr id="223" name="Ink 222">
                  <a:extLst>
                    <a:ext uri="{FF2B5EF4-FFF2-40B4-BE49-F238E27FC236}">
                      <a16:creationId xmlns:a16="http://schemas.microsoft.com/office/drawing/2014/main" id="{68557C52-C308-1F5B-1313-14857BC0B121}"/>
                    </a:ext>
                  </a:extLst>
                </p:cNvPr>
                <p:cNvPicPr/>
                <p:nvPr/>
              </p:nvPicPr>
              <p:blipFill>
                <a:blip r:embed="rId371"/>
                <a:stretch>
                  <a:fillRect/>
                </a:stretch>
              </p:blipFill>
              <p:spPr>
                <a:xfrm>
                  <a:off x="9719485" y="5297961"/>
                  <a:ext cx="1263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4" name="Ink 223">
                  <a:extLst>
                    <a:ext uri="{FF2B5EF4-FFF2-40B4-BE49-F238E27FC236}">
                      <a16:creationId xmlns:a16="http://schemas.microsoft.com/office/drawing/2014/main" id="{E6D4518C-D0F3-4422-7B40-8AD87BAC4CAB}"/>
                    </a:ext>
                  </a:extLst>
                </p14:cNvPr>
                <p14:cNvContentPartPr/>
                <p14:nvPr/>
              </p14:nvContentPartPr>
              <p14:xfrm>
                <a:off x="9974365" y="5299761"/>
                <a:ext cx="115200" cy="173520"/>
              </p14:xfrm>
            </p:contentPart>
          </mc:Choice>
          <mc:Fallback>
            <p:pic>
              <p:nvPicPr>
                <p:cNvPr id="224" name="Ink 223">
                  <a:extLst>
                    <a:ext uri="{FF2B5EF4-FFF2-40B4-BE49-F238E27FC236}">
                      <a16:creationId xmlns:a16="http://schemas.microsoft.com/office/drawing/2014/main" id="{E6D4518C-D0F3-4422-7B40-8AD87BAC4CAB}"/>
                    </a:ext>
                  </a:extLst>
                </p:cNvPr>
                <p:cNvPicPr/>
                <p:nvPr/>
              </p:nvPicPr>
              <p:blipFill>
                <a:blip r:embed="rId373"/>
                <a:stretch>
                  <a:fillRect/>
                </a:stretch>
              </p:blipFill>
              <p:spPr>
                <a:xfrm>
                  <a:off x="9965725" y="5291121"/>
                  <a:ext cx="1328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5" name="Ink 224">
                  <a:extLst>
                    <a:ext uri="{FF2B5EF4-FFF2-40B4-BE49-F238E27FC236}">
                      <a16:creationId xmlns:a16="http://schemas.microsoft.com/office/drawing/2014/main" id="{AE920ED1-0073-A2C7-5849-BAC837FC7F69}"/>
                    </a:ext>
                  </a:extLst>
                </p14:cNvPr>
                <p14:cNvContentPartPr/>
                <p14:nvPr/>
              </p14:nvContentPartPr>
              <p14:xfrm>
                <a:off x="10121605" y="5395521"/>
                <a:ext cx="249120" cy="102600"/>
              </p14:xfrm>
            </p:contentPart>
          </mc:Choice>
          <mc:Fallback>
            <p:pic>
              <p:nvPicPr>
                <p:cNvPr id="225" name="Ink 224">
                  <a:extLst>
                    <a:ext uri="{FF2B5EF4-FFF2-40B4-BE49-F238E27FC236}">
                      <a16:creationId xmlns:a16="http://schemas.microsoft.com/office/drawing/2014/main" id="{AE920ED1-0073-A2C7-5849-BAC837FC7F69}"/>
                    </a:ext>
                  </a:extLst>
                </p:cNvPr>
                <p:cNvPicPr/>
                <p:nvPr/>
              </p:nvPicPr>
              <p:blipFill>
                <a:blip r:embed="rId375"/>
                <a:stretch>
                  <a:fillRect/>
                </a:stretch>
              </p:blipFill>
              <p:spPr>
                <a:xfrm>
                  <a:off x="10112965" y="5386521"/>
                  <a:ext cx="2667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6" name="Ink 225">
                  <a:extLst>
                    <a:ext uri="{FF2B5EF4-FFF2-40B4-BE49-F238E27FC236}">
                      <a16:creationId xmlns:a16="http://schemas.microsoft.com/office/drawing/2014/main" id="{26E92D6E-E03D-7759-35F9-40A0ABDB490C}"/>
                    </a:ext>
                  </a:extLst>
                </p14:cNvPr>
                <p14:cNvContentPartPr/>
                <p14:nvPr/>
              </p14:nvContentPartPr>
              <p14:xfrm>
                <a:off x="5919325" y="5220561"/>
                <a:ext cx="99720" cy="242640"/>
              </p14:xfrm>
            </p:contentPart>
          </mc:Choice>
          <mc:Fallback>
            <p:pic>
              <p:nvPicPr>
                <p:cNvPr id="226" name="Ink 225">
                  <a:extLst>
                    <a:ext uri="{FF2B5EF4-FFF2-40B4-BE49-F238E27FC236}">
                      <a16:creationId xmlns:a16="http://schemas.microsoft.com/office/drawing/2014/main" id="{26E92D6E-E03D-7759-35F9-40A0ABDB490C}"/>
                    </a:ext>
                  </a:extLst>
                </p:cNvPr>
                <p:cNvPicPr/>
                <p:nvPr/>
              </p:nvPicPr>
              <p:blipFill>
                <a:blip r:embed="rId377"/>
                <a:stretch>
                  <a:fillRect/>
                </a:stretch>
              </p:blipFill>
              <p:spPr>
                <a:xfrm>
                  <a:off x="5910325" y="5211921"/>
                  <a:ext cx="1173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7" name="Ink 226">
                  <a:extLst>
                    <a:ext uri="{FF2B5EF4-FFF2-40B4-BE49-F238E27FC236}">
                      <a16:creationId xmlns:a16="http://schemas.microsoft.com/office/drawing/2014/main" id="{7119EE35-AA62-8C57-EFB5-6E82C18D42B7}"/>
                    </a:ext>
                  </a:extLst>
                </p14:cNvPr>
                <p14:cNvContentPartPr/>
                <p14:nvPr/>
              </p14:nvContentPartPr>
              <p14:xfrm>
                <a:off x="6047845" y="5318481"/>
                <a:ext cx="97920" cy="140040"/>
              </p14:xfrm>
            </p:contentPart>
          </mc:Choice>
          <mc:Fallback>
            <p:pic>
              <p:nvPicPr>
                <p:cNvPr id="227" name="Ink 226">
                  <a:extLst>
                    <a:ext uri="{FF2B5EF4-FFF2-40B4-BE49-F238E27FC236}">
                      <a16:creationId xmlns:a16="http://schemas.microsoft.com/office/drawing/2014/main" id="{7119EE35-AA62-8C57-EFB5-6E82C18D42B7}"/>
                    </a:ext>
                  </a:extLst>
                </p:cNvPr>
                <p:cNvPicPr/>
                <p:nvPr/>
              </p:nvPicPr>
              <p:blipFill>
                <a:blip r:embed="rId379"/>
                <a:stretch>
                  <a:fillRect/>
                </a:stretch>
              </p:blipFill>
              <p:spPr>
                <a:xfrm>
                  <a:off x="6039205" y="5309841"/>
                  <a:ext cx="1155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9508001D-A3A8-8C0A-9F1B-2F87854A96E6}"/>
                    </a:ext>
                  </a:extLst>
                </p14:cNvPr>
                <p14:cNvContentPartPr/>
                <p14:nvPr/>
              </p14:nvContentPartPr>
              <p14:xfrm>
                <a:off x="6165565" y="5319561"/>
                <a:ext cx="76680" cy="130680"/>
              </p14:xfrm>
            </p:contentPart>
          </mc:Choice>
          <mc:Fallback>
            <p:pic>
              <p:nvPicPr>
                <p:cNvPr id="228" name="Ink 227">
                  <a:extLst>
                    <a:ext uri="{FF2B5EF4-FFF2-40B4-BE49-F238E27FC236}">
                      <a16:creationId xmlns:a16="http://schemas.microsoft.com/office/drawing/2014/main" id="{9508001D-A3A8-8C0A-9F1B-2F87854A96E6}"/>
                    </a:ext>
                  </a:extLst>
                </p:cNvPr>
                <p:cNvPicPr/>
                <p:nvPr/>
              </p:nvPicPr>
              <p:blipFill>
                <a:blip r:embed="rId381"/>
                <a:stretch>
                  <a:fillRect/>
                </a:stretch>
              </p:blipFill>
              <p:spPr>
                <a:xfrm>
                  <a:off x="6156565" y="5310561"/>
                  <a:ext cx="943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E7134B95-276F-9C25-8C7B-50FC3192ACAB}"/>
                    </a:ext>
                  </a:extLst>
                </p14:cNvPr>
                <p14:cNvContentPartPr/>
                <p14:nvPr/>
              </p14:nvContentPartPr>
              <p14:xfrm>
                <a:off x="6302005" y="5317761"/>
                <a:ext cx="79560" cy="184680"/>
              </p14:xfrm>
            </p:contentPart>
          </mc:Choice>
          <mc:Fallback>
            <p:pic>
              <p:nvPicPr>
                <p:cNvPr id="229" name="Ink 228">
                  <a:extLst>
                    <a:ext uri="{FF2B5EF4-FFF2-40B4-BE49-F238E27FC236}">
                      <a16:creationId xmlns:a16="http://schemas.microsoft.com/office/drawing/2014/main" id="{E7134B95-276F-9C25-8C7B-50FC3192ACAB}"/>
                    </a:ext>
                  </a:extLst>
                </p:cNvPr>
                <p:cNvPicPr/>
                <p:nvPr/>
              </p:nvPicPr>
              <p:blipFill>
                <a:blip r:embed="rId383"/>
                <a:stretch>
                  <a:fillRect/>
                </a:stretch>
              </p:blipFill>
              <p:spPr>
                <a:xfrm>
                  <a:off x="6293365" y="5309121"/>
                  <a:ext cx="972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0" name="Ink 229">
                  <a:extLst>
                    <a:ext uri="{FF2B5EF4-FFF2-40B4-BE49-F238E27FC236}">
                      <a16:creationId xmlns:a16="http://schemas.microsoft.com/office/drawing/2014/main" id="{0FD8B908-BCBE-2CA5-6E5F-49EF61756124}"/>
                    </a:ext>
                  </a:extLst>
                </p14:cNvPr>
                <p14:cNvContentPartPr/>
                <p14:nvPr/>
              </p14:nvContentPartPr>
              <p14:xfrm>
                <a:off x="6416125" y="5286801"/>
                <a:ext cx="306360" cy="142200"/>
              </p14:xfrm>
            </p:contentPart>
          </mc:Choice>
          <mc:Fallback>
            <p:pic>
              <p:nvPicPr>
                <p:cNvPr id="230" name="Ink 229">
                  <a:extLst>
                    <a:ext uri="{FF2B5EF4-FFF2-40B4-BE49-F238E27FC236}">
                      <a16:creationId xmlns:a16="http://schemas.microsoft.com/office/drawing/2014/main" id="{0FD8B908-BCBE-2CA5-6E5F-49EF61756124}"/>
                    </a:ext>
                  </a:extLst>
                </p:cNvPr>
                <p:cNvPicPr/>
                <p:nvPr/>
              </p:nvPicPr>
              <p:blipFill>
                <a:blip r:embed="rId385"/>
                <a:stretch>
                  <a:fillRect/>
                </a:stretch>
              </p:blipFill>
              <p:spPr>
                <a:xfrm>
                  <a:off x="6407125" y="5278161"/>
                  <a:ext cx="3240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Ink 230">
                  <a:extLst>
                    <a:ext uri="{FF2B5EF4-FFF2-40B4-BE49-F238E27FC236}">
                      <a16:creationId xmlns:a16="http://schemas.microsoft.com/office/drawing/2014/main" id="{4AD5790B-E2D2-CAC9-F55D-FB3314234DE2}"/>
                    </a:ext>
                  </a:extLst>
                </p14:cNvPr>
                <p14:cNvContentPartPr/>
                <p14:nvPr/>
              </p14:nvContentPartPr>
              <p14:xfrm>
                <a:off x="6782965" y="5294001"/>
                <a:ext cx="116640" cy="115560"/>
              </p14:xfrm>
            </p:contentPart>
          </mc:Choice>
          <mc:Fallback>
            <p:pic>
              <p:nvPicPr>
                <p:cNvPr id="231" name="Ink 230">
                  <a:extLst>
                    <a:ext uri="{FF2B5EF4-FFF2-40B4-BE49-F238E27FC236}">
                      <a16:creationId xmlns:a16="http://schemas.microsoft.com/office/drawing/2014/main" id="{4AD5790B-E2D2-CAC9-F55D-FB3314234DE2}"/>
                    </a:ext>
                  </a:extLst>
                </p:cNvPr>
                <p:cNvPicPr/>
                <p:nvPr/>
              </p:nvPicPr>
              <p:blipFill>
                <a:blip r:embed="rId387"/>
                <a:stretch>
                  <a:fillRect/>
                </a:stretch>
              </p:blipFill>
              <p:spPr>
                <a:xfrm>
                  <a:off x="6773965" y="5285361"/>
                  <a:ext cx="1342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2" name="Ink 231">
                  <a:extLst>
                    <a:ext uri="{FF2B5EF4-FFF2-40B4-BE49-F238E27FC236}">
                      <a16:creationId xmlns:a16="http://schemas.microsoft.com/office/drawing/2014/main" id="{B9EBDCFE-9AAC-00B7-31C0-99C07159BC4E}"/>
                    </a:ext>
                  </a:extLst>
                </p14:cNvPr>
                <p14:cNvContentPartPr/>
                <p14:nvPr/>
              </p14:nvContentPartPr>
              <p14:xfrm>
                <a:off x="7025605" y="5340441"/>
                <a:ext cx="17280" cy="10800"/>
              </p14:xfrm>
            </p:contentPart>
          </mc:Choice>
          <mc:Fallback>
            <p:pic>
              <p:nvPicPr>
                <p:cNvPr id="232" name="Ink 231">
                  <a:extLst>
                    <a:ext uri="{FF2B5EF4-FFF2-40B4-BE49-F238E27FC236}">
                      <a16:creationId xmlns:a16="http://schemas.microsoft.com/office/drawing/2014/main" id="{B9EBDCFE-9AAC-00B7-31C0-99C07159BC4E}"/>
                    </a:ext>
                  </a:extLst>
                </p:cNvPr>
                <p:cNvPicPr/>
                <p:nvPr/>
              </p:nvPicPr>
              <p:blipFill>
                <a:blip r:embed="rId389"/>
                <a:stretch>
                  <a:fillRect/>
                </a:stretch>
              </p:blipFill>
              <p:spPr>
                <a:xfrm>
                  <a:off x="7016605" y="5331801"/>
                  <a:ext cx="34920" cy="28440"/>
                </a:xfrm>
                <a:prstGeom prst="rect">
                  <a:avLst/>
                </a:prstGeom>
              </p:spPr>
            </p:pic>
          </mc:Fallback>
        </mc:AlternateContent>
      </p:grpSp>
    </p:spTree>
    <p:extLst>
      <p:ext uri="{BB962C8B-B14F-4D97-AF65-F5344CB8AC3E}">
        <p14:creationId xmlns:p14="http://schemas.microsoft.com/office/powerpoint/2010/main" val="417855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Hands – on: Start a Local Server using Express</a:t>
            </a:r>
            <a:endParaRPr sz="1050" dirty="0"/>
          </a:p>
        </p:txBody>
      </p:sp>
      <p:pic>
        <p:nvPicPr>
          <p:cNvPr id="319" name="Google Shape;319;p1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20" name="Google Shape;320;p18"/>
          <p:cNvSpPr txBox="1"/>
          <p:nvPr/>
        </p:nvSpPr>
        <p:spPr>
          <a:xfrm>
            <a:off x="261764" y="779090"/>
            <a:ext cx="11161643"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Once our Node project is initiated, Now we need to start a local server using the Express module of NodeJS.</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But first we need to add this module as a dependency. To add it run the command </a:t>
            </a:r>
            <a:r>
              <a:rPr lang="en-US" sz="1800" i="1">
                <a:solidFill>
                  <a:srgbClr val="FF0000"/>
                </a:solidFill>
                <a:latin typeface="Calibri"/>
                <a:ea typeface="Calibri"/>
                <a:cs typeface="Calibri"/>
                <a:sym typeface="Calibri"/>
              </a:rPr>
              <a:t>npm install express.</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You can see the express documentation for more details: </a:t>
            </a:r>
            <a:r>
              <a:rPr lang="en-US" sz="1800" u="sng">
                <a:solidFill>
                  <a:srgbClr val="FF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https://www.npmjs.com/package/express</a:t>
            </a:r>
            <a:endParaRPr sz="1800">
              <a:solidFill>
                <a:srgbClr val="FF0000"/>
              </a:solidFill>
              <a:latin typeface="Calibri"/>
              <a:ea typeface="Calibri"/>
              <a:cs typeface="Calibri"/>
              <a:sym typeface="Calibri"/>
            </a:endParaRPr>
          </a:p>
          <a:p>
            <a:pPr marL="0" marR="0" lvl="0" indent="0" algn="just" rtl="0">
              <a:spcBef>
                <a:spcPts val="0"/>
              </a:spcBef>
              <a:spcAft>
                <a:spcPts val="0"/>
              </a:spcAft>
              <a:buNone/>
            </a:pPr>
            <a:endParaRPr sz="1800">
              <a:solidFill>
                <a:srgbClr val="FF0000"/>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We will also create local API using the NodeJS</a:t>
            </a:r>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just"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index.js</a:t>
            </a:r>
            <a:endParaRPr sz="1800">
              <a:solidFill>
                <a:schemeClr val="dk1"/>
              </a:solidFill>
              <a:latin typeface="Calibri"/>
              <a:ea typeface="Calibri"/>
              <a:cs typeface="Calibri"/>
              <a:sym typeface="Calibri"/>
            </a:endParaRPr>
          </a:p>
          <a:p>
            <a:pPr marL="285750" marR="0" lvl="0" indent="-17145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21" name="Google Shape;321;p1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22" name="Google Shape;322;p18"/>
          <p:cNvPicPr preferRelativeResize="0"/>
          <p:nvPr/>
        </p:nvPicPr>
        <p:blipFill rotWithShape="1">
          <a:blip r:embed="rId6">
            <a:alphaModFix/>
          </a:blip>
          <a:srcRect/>
          <a:stretch/>
        </p:blipFill>
        <p:spPr>
          <a:xfrm>
            <a:off x="8675572" y="1913631"/>
            <a:ext cx="2705106" cy="44580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08E871E1-23FC-06A1-41B6-04555F348347}"/>
                  </a:ext>
                </a:extLst>
              </p14:cNvPr>
              <p14:cNvContentPartPr/>
              <p14:nvPr/>
            </p14:nvContentPartPr>
            <p14:xfrm>
              <a:off x="5468605" y="2945775"/>
              <a:ext cx="360" cy="360"/>
            </p14:xfrm>
          </p:contentPart>
        </mc:Choice>
        <mc:Fallback>
          <p:pic>
            <p:nvPicPr>
              <p:cNvPr id="2" name="Ink 1">
                <a:extLst>
                  <a:ext uri="{FF2B5EF4-FFF2-40B4-BE49-F238E27FC236}">
                    <a16:creationId xmlns:a16="http://schemas.microsoft.com/office/drawing/2014/main" id="{08E871E1-23FC-06A1-41B6-04555F348347}"/>
                  </a:ext>
                </a:extLst>
              </p:cNvPr>
              <p:cNvPicPr/>
              <p:nvPr/>
            </p:nvPicPr>
            <p:blipFill>
              <a:blip r:embed="rId8"/>
              <a:stretch>
                <a:fillRect/>
              </a:stretch>
            </p:blipFill>
            <p:spPr>
              <a:xfrm>
                <a:off x="5459965" y="2936775"/>
                <a:ext cx="18000" cy="180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Hands – on: Starting an App using NodeJS</a:t>
            </a:r>
            <a:endParaRPr sz="1050" dirty="0"/>
          </a:p>
        </p:txBody>
      </p:sp>
      <p:pic>
        <p:nvPicPr>
          <p:cNvPr id="328" name="Google Shape;328;p1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29" name="Google Shape;329;p19"/>
          <p:cNvSpPr txBox="1"/>
          <p:nvPr/>
        </p:nvSpPr>
        <p:spPr>
          <a:xfrm>
            <a:off x="261764" y="779090"/>
            <a:ext cx="11161643"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we will serve a basic html page on the local server with the help of ui5 tooling.</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But before we start we have to install a few dependencies: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ui5 cli:-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@ui5/cli	</a:t>
            </a:r>
            <a:r>
              <a:rPr lang="en-US" sz="1800" b="1" i="1" dirty="0">
                <a:solidFill>
                  <a:schemeClr val="dk1"/>
                </a:solidFill>
                <a:latin typeface="Calibri"/>
                <a:ea typeface="Calibri"/>
                <a:cs typeface="Calibri"/>
                <a:sym typeface="Calibri"/>
              </a:rPr>
              <a:t>to install globally: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-g @ui5/cli</a:t>
            </a:r>
            <a:endParaRPr dirty="0"/>
          </a:p>
          <a:p>
            <a:pPr marL="342900" marR="0" lvl="0" indent="-342900" algn="l" rtl="0">
              <a:spcBef>
                <a:spcPts val="0"/>
              </a:spcBef>
              <a:spcAft>
                <a:spcPts val="0"/>
              </a:spcAft>
              <a:buClr>
                <a:srgbClr val="000000"/>
              </a:buClr>
              <a:buSzPts val="1800"/>
              <a:buFont typeface="Calibri"/>
              <a:buAutoNum type="arabicPeriod"/>
            </a:pPr>
            <a:r>
              <a:rPr lang="en-US" sz="1800" i="0" dirty="0">
                <a:solidFill>
                  <a:srgbClr val="000000"/>
                </a:solidFill>
                <a:latin typeface="Calibri"/>
                <a:ea typeface="Calibri"/>
                <a:cs typeface="Calibri"/>
                <a:sym typeface="Calibri"/>
              </a:rPr>
              <a:t>ux-ui5 </a:t>
            </a:r>
            <a:r>
              <a:rPr lang="en-US" sz="1800" dirty="0">
                <a:solidFill>
                  <a:schemeClr val="dk1"/>
                </a:solidFill>
                <a:latin typeface="Calibri"/>
                <a:ea typeface="Calibri"/>
                <a:cs typeface="Calibri"/>
                <a:sym typeface="Calibri"/>
              </a:rPr>
              <a:t>tooling:-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@sap/ux-ui5-tooling	</a:t>
            </a:r>
            <a:r>
              <a:rPr lang="en-US" sz="1800" b="1" i="1" dirty="0">
                <a:solidFill>
                  <a:schemeClr val="dk1"/>
                </a:solidFill>
                <a:latin typeface="Calibri"/>
                <a:ea typeface="Calibri"/>
                <a:cs typeface="Calibri"/>
                <a:sym typeface="Calibri"/>
              </a:rPr>
              <a:t>to install globally: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–g @sap/ux-ui5-tooling</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we have to create a </a:t>
            </a:r>
            <a:r>
              <a:rPr lang="en-US" sz="1800" dirty="0">
                <a:solidFill>
                  <a:schemeClr val="accent6"/>
                </a:solidFill>
                <a:latin typeface="Calibri"/>
                <a:ea typeface="Calibri"/>
                <a:cs typeface="Calibri"/>
                <a:sym typeface="Calibri"/>
              </a:rPr>
              <a:t>webapp</a:t>
            </a:r>
            <a:r>
              <a:rPr lang="en-US" sz="1800" dirty="0">
                <a:solidFill>
                  <a:schemeClr val="dk1"/>
                </a:solidFill>
                <a:latin typeface="Calibri"/>
                <a:ea typeface="Calibri"/>
                <a:cs typeface="Calibri"/>
                <a:sym typeface="Calibri"/>
              </a:rPr>
              <a:t> folder in our node project folder,  and in that webapp folder create two files </a:t>
            </a:r>
            <a:r>
              <a:rPr lang="en-US" sz="1800" dirty="0">
                <a:solidFill>
                  <a:schemeClr val="accent6"/>
                </a:solidFill>
                <a:latin typeface="Calibri"/>
                <a:ea typeface="Calibri"/>
                <a:cs typeface="Calibri"/>
                <a:sym typeface="Calibri"/>
              </a:rPr>
              <a:t>index.html </a:t>
            </a:r>
            <a:r>
              <a:rPr lang="en-US" sz="1800" dirty="0">
                <a:solidFill>
                  <a:schemeClr val="dk1"/>
                </a:solidFill>
                <a:latin typeface="Calibri"/>
                <a:ea typeface="Calibri"/>
                <a:cs typeface="Calibri"/>
                <a:sym typeface="Calibri"/>
              </a:rPr>
              <a:t>and </a:t>
            </a:r>
            <a:r>
              <a:rPr lang="en-US" sz="1800" dirty="0" err="1">
                <a:solidFill>
                  <a:schemeClr val="accent6"/>
                </a:solidFill>
                <a:latin typeface="Calibri"/>
                <a:ea typeface="Calibri"/>
                <a:cs typeface="Calibri"/>
                <a:sym typeface="Calibri"/>
              </a:rPr>
              <a:t>manifest.json</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Also create a </a:t>
            </a:r>
            <a:r>
              <a:rPr lang="en-US" sz="1800" dirty="0">
                <a:solidFill>
                  <a:schemeClr val="accent6"/>
                </a:solidFill>
                <a:latin typeface="Calibri"/>
                <a:ea typeface="Calibri"/>
                <a:cs typeface="Calibri"/>
                <a:sym typeface="Calibri"/>
              </a:rPr>
              <a:t>ui5.yaml </a:t>
            </a:r>
            <a:r>
              <a:rPr lang="en-US" sz="1800" dirty="0">
                <a:solidFill>
                  <a:schemeClr val="dk1"/>
                </a:solidFill>
                <a:latin typeface="Calibri"/>
                <a:ea typeface="Calibri"/>
                <a:cs typeface="Calibri"/>
                <a:sym typeface="Calibri"/>
              </a:rPr>
              <a:t>file in the project folder.</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Add the required code in all the files form the links provided below.</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to run the project use command: </a:t>
            </a:r>
            <a:r>
              <a:rPr lang="en-US" sz="1800" b="1" i="1" dirty="0">
                <a:solidFill>
                  <a:schemeClr val="accent6"/>
                </a:solidFill>
                <a:latin typeface="Calibri"/>
                <a:ea typeface="Calibri"/>
                <a:cs typeface="Calibri"/>
                <a:sym typeface="Calibri"/>
              </a:rPr>
              <a:t>ui5 serve</a:t>
            </a:r>
            <a:endParaRPr dirty="0"/>
          </a:p>
          <a:p>
            <a:pPr marL="285750" marR="0" lvl="0" indent="-171450" algn="l" rtl="0">
              <a:spcBef>
                <a:spcPts val="0"/>
              </a:spcBef>
              <a:spcAft>
                <a:spcPts val="0"/>
              </a:spcAft>
              <a:buClr>
                <a:schemeClr val="dk1"/>
              </a:buClr>
              <a:buSzPts val="1800"/>
              <a:buFont typeface="Noto Sans Symbols"/>
              <a:buNone/>
            </a:pPr>
            <a:endParaRPr sz="1800" b="1" i="1" dirty="0">
              <a:solidFill>
                <a:schemeClr val="accent6"/>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Code Links:</a:t>
            </a:r>
            <a:endParaRPr dirty="0"/>
          </a:p>
          <a:p>
            <a:pPr marL="285750" marR="0" lvl="0" indent="-285750" algn="l" rtl="0">
              <a:spcBef>
                <a:spcPts val="0"/>
              </a:spcBef>
              <a:spcAft>
                <a:spcPts val="0"/>
              </a:spcAft>
              <a:buClr>
                <a:schemeClr val="dk1"/>
              </a:buClr>
              <a:buSzPts val="1800"/>
              <a:buFont typeface="Calibri"/>
              <a:buChar char="-"/>
            </a:pPr>
            <a:r>
              <a:rPr lang="en-US" sz="18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index.html</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u="sng" dirty="0" err="1">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manifest.json</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u="sng"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ui5.yaml</a:t>
            </a:r>
            <a:endParaRPr sz="1800" dirty="0">
              <a:solidFill>
                <a:schemeClr val="dk1"/>
              </a:solidFill>
              <a:latin typeface="Calibri"/>
              <a:ea typeface="Calibri"/>
              <a:cs typeface="Calibri"/>
              <a:sym typeface="Calibri"/>
            </a:endParaRPr>
          </a:p>
        </p:txBody>
      </p:sp>
      <p:sp>
        <p:nvSpPr>
          <p:cNvPr id="330" name="Google Shape;330;p1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31" name="Google Shape;331;p19"/>
          <p:cNvPicPr preferRelativeResize="0"/>
          <p:nvPr/>
        </p:nvPicPr>
        <p:blipFill rotWithShape="1">
          <a:blip r:embed="rId7">
            <a:alphaModFix/>
          </a:blip>
          <a:srcRect/>
          <a:stretch/>
        </p:blipFill>
        <p:spPr>
          <a:xfrm>
            <a:off x="7842174" y="3167201"/>
            <a:ext cx="3581232" cy="31644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0"/>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Introduction to jQuery</a:t>
            </a:r>
            <a:endParaRPr/>
          </a:p>
        </p:txBody>
      </p:sp>
      <p:pic>
        <p:nvPicPr>
          <p:cNvPr id="337" name="Google Shape;337;p2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38" name="Google Shape;338;p20"/>
          <p:cNvSpPr txBox="1"/>
          <p:nvPr/>
        </p:nvSpPr>
        <p:spPr>
          <a:xfrm>
            <a:off x="261764" y="779089"/>
            <a:ext cx="11161643" cy="57704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jQuery is a java script library, which is </a:t>
            </a:r>
            <a:r>
              <a:rPr lang="en-US" sz="1799">
                <a:solidFill>
                  <a:srgbClr val="000000"/>
                </a:solidFill>
                <a:latin typeface="Calibri"/>
                <a:ea typeface="Calibri"/>
                <a:cs typeface="Calibri"/>
                <a:sym typeface="Calibri"/>
              </a:rPr>
              <a:t>used to simplify our JS code.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moto is to minimize JS code size.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Why we use jQuery?</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It’s free to use (Open Source)</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Used by top software companies like google, Netflix, etc.</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Light weight JS library</a:t>
            </a:r>
            <a:endParaRPr/>
          </a:p>
          <a:p>
            <a:pPr marL="342900" marR="0" lvl="0" indent="-342900" algn="l" rtl="0">
              <a:lnSpc>
                <a:spcPct val="150000"/>
              </a:lnSpc>
              <a:spcBef>
                <a:spcPts val="0"/>
              </a:spcBef>
              <a:spcAft>
                <a:spcPts val="0"/>
              </a:spcAft>
              <a:buClr>
                <a:srgbClr val="000000"/>
              </a:buClr>
              <a:buSzPts val="1800"/>
              <a:buFont typeface="Noto Sans Symbols"/>
              <a:buChar char="▪"/>
            </a:pPr>
            <a:r>
              <a:rPr lang="en-US" sz="1800" b="0" i="0">
                <a:solidFill>
                  <a:srgbClr val="000000"/>
                </a:solidFill>
                <a:latin typeface="Calibri"/>
                <a:ea typeface="Calibri"/>
                <a:cs typeface="Calibri"/>
                <a:sym typeface="Calibri"/>
              </a:rPr>
              <a:t>jQuery greatly simplifies JavaScript programming.</a:t>
            </a:r>
            <a:endParaRPr sz="18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Available on internet</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Purpose is to </a:t>
            </a:r>
            <a:r>
              <a:rPr lang="en-US" sz="1800" b="1">
                <a:solidFill>
                  <a:schemeClr val="dk1"/>
                </a:solidFill>
                <a:latin typeface="Calibri"/>
                <a:ea typeface="Calibri"/>
                <a:cs typeface="Calibri"/>
                <a:sym typeface="Calibri"/>
              </a:rPr>
              <a:t>write less and do more</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Industry standard</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How to use?</a:t>
            </a:r>
            <a:endParaRPr/>
          </a:p>
          <a:p>
            <a:pPr marL="342900" marR="0" lvl="0" indent="-342900" algn="l"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Download the jQuery library and keep it in our project, just like we use </a:t>
            </a:r>
            <a:r>
              <a:rPr lang="en-US" sz="1800">
                <a:solidFill>
                  <a:schemeClr val="dk1"/>
                </a:solidFill>
                <a:latin typeface="Calibri"/>
                <a:ea typeface="Calibri"/>
                <a:cs typeface="Calibri"/>
                <a:sym typeface="Calibri"/>
              </a:rPr>
              <a:t>util/mycode.js</a:t>
            </a:r>
            <a:endParaRPr/>
          </a:p>
          <a:p>
            <a:pPr marL="342900" marR="0" lvl="0" indent="-342900" algn="l"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Reference jQuery from CDN (Content Distribution/Delivery Network) – directly reference it from internet</a:t>
            </a:r>
            <a:endParaRPr/>
          </a:p>
          <a:p>
            <a:pPr marL="342900" marR="0" lvl="0" indent="-228663" algn="l" rtl="0">
              <a:spcBef>
                <a:spcPts val="0"/>
              </a:spcBef>
              <a:spcAft>
                <a:spcPts val="0"/>
              </a:spcAft>
              <a:buClr>
                <a:schemeClr val="dk1"/>
              </a:buClr>
              <a:buSzPts val="1799"/>
              <a:buFont typeface="Calibri"/>
              <a:buNone/>
            </a:pPr>
            <a:endParaRPr sz="1799">
              <a:solidFill>
                <a:srgbClr val="000000"/>
              </a:solidFill>
              <a:latin typeface="Calibri"/>
              <a:ea typeface="Calibri"/>
              <a:cs typeface="Calibri"/>
              <a:sym typeface="Calibri"/>
            </a:endParaRPr>
          </a:p>
          <a:p>
            <a:pPr marL="0" marR="0" lvl="0" indent="0" algn="l" rtl="0">
              <a:spcBef>
                <a:spcPts val="0"/>
              </a:spcBef>
              <a:spcAft>
                <a:spcPts val="0"/>
              </a:spcAft>
              <a:buNone/>
            </a:pPr>
            <a:r>
              <a:rPr lang="en-US" sz="1799" b="1">
                <a:solidFill>
                  <a:srgbClr val="000000"/>
                </a:solidFill>
                <a:latin typeface="Calibri"/>
                <a:ea typeface="Calibri"/>
                <a:cs typeface="Calibri"/>
                <a:sym typeface="Calibri"/>
              </a:rPr>
              <a:t>Documentation of jQuery is available @ </a:t>
            </a:r>
            <a:r>
              <a:rPr lang="en-US" sz="1799" b="1"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https://jquery.com</a:t>
            </a:r>
            <a:endParaRPr sz="1799" b="1">
              <a:solidFill>
                <a:srgbClr val="000000"/>
              </a:solidFill>
              <a:latin typeface="Calibri"/>
              <a:ea typeface="Calibri"/>
              <a:cs typeface="Calibri"/>
              <a:sym typeface="Calibri"/>
            </a:endParaRPr>
          </a:p>
        </p:txBody>
      </p:sp>
      <p:sp>
        <p:nvSpPr>
          <p:cNvPr id="339" name="Google Shape;339;p2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0" name="Google Shape;340;p20"/>
          <p:cNvPicPr preferRelativeResize="0"/>
          <p:nvPr/>
        </p:nvPicPr>
        <p:blipFill rotWithShape="1">
          <a:blip r:embed="rId5">
            <a:alphaModFix/>
          </a:blip>
          <a:srcRect/>
          <a:stretch/>
        </p:blipFill>
        <p:spPr>
          <a:xfrm>
            <a:off x="7318577" y="837427"/>
            <a:ext cx="4210814" cy="22967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Syntax of jQuery</a:t>
            </a:r>
            <a:endParaRPr/>
          </a:p>
        </p:txBody>
      </p:sp>
      <p:pic>
        <p:nvPicPr>
          <p:cNvPr id="346" name="Google Shape;346;p2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47" name="Google Shape;347;p21"/>
          <p:cNvSpPr txBox="1"/>
          <p:nvPr/>
        </p:nvSpPr>
        <p:spPr>
          <a:xfrm>
            <a:off x="261764" y="779090"/>
            <a:ext cx="10444943" cy="43428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dirty="0">
                <a:solidFill>
                  <a:srgbClr val="000000"/>
                </a:solidFill>
                <a:latin typeface="Calibri"/>
                <a:ea typeface="Calibri"/>
                <a:cs typeface="Calibri"/>
                <a:sym typeface="Calibri"/>
              </a:rPr>
              <a:t>The jQuery syntax is tailor-made for </a:t>
            </a:r>
            <a:r>
              <a:rPr lang="en-US" sz="1800" b="1" i="0" dirty="0">
                <a:solidFill>
                  <a:srgbClr val="000000"/>
                </a:solidFill>
                <a:latin typeface="Calibri"/>
                <a:ea typeface="Calibri"/>
                <a:cs typeface="Calibri"/>
                <a:sym typeface="Calibri"/>
              </a:rPr>
              <a:t>selecting</a:t>
            </a:r>
            <a:r>
              <a:rPr lang="en-US" sz="1800" b="0" i="0" dirty="0">
                <a:solidFill>
                  <a:srgbClr val="000000"/>
                </a:solidFill>
                <a:latin typeface="Calibri"/>
                <a:ea typeface="Calibri"/>
                <a:cs typeface="Calibri"/>
                <a:sym typeface="Calibri"/>
              </a:rPr>
              <a:t> HTML elements and performing some </a:t>
            </a:r>
            <a:r>
              <a:rPr lang="en-US" sz="1800" b="1" i="0" dirty="0">
                <a:solidFill>
                  <a:srgbClr val="000000"/>
                </a:solidFill>
                <a:latin typeface="Calibri"/>
                <a:ea typeface="Calibri"/>
                <a:cs typeface="Calibri"/>
                <a:sym typeface="Calibri"/>
              </a:rPr>
              <a:t>action</a:t>
            </a:r>
            <a:r>
              <a:rPr lang="en-US" sz="1800" b="0" i="0" dirty="0">
                <a:solidFill>
                  <a:srgbClr val="000000"/>
                </a:solidFill>
                <a:latin typeface="Calibri"/>
                <a:ea typeface="Calibri"/>
                <a:cs typeface="Calibri"/>
                <a:sym typeface="Calibri"/>
              </a:rPr>
              <a:t> on the element(s).</a:t>
            </a:r>
            <a:endParaRPr dirty="0"/>
          </a:p>
          <a:p>
            <a:pPr marL="0" marR="0" lvl="0" indent="0" algn="just" rtl="0">
              <a:spcBef>
                <a:spcPts val="0"/>
              </a:spcBef>
              <a:spcAft>
                <a:spcPts val="0"/>
              </a:spcAft>
              <a:buNone/>
            </a:pPr>
            <a:r>
              <a:rPr lang="en-US" sz="1800" b="0" i="0" dirty="0">
                <a:solidFill>
                  <a:srgbClr val="000000"/>
                </a:solidFill>
                <a:latin typeface="Calibri"/>
                <a:ea typeface="Calibri"/>
                <a:cs typeface="Calibri"/>
                <a:sym typeface="Calibri"/>
              </a:rPr>
              <a:t>Basic syntax is: </a:t>
            </a:r>
            <a:endParaRPr dirty="0"/>
          </a:p>
          <a:p>
            <a:pPr marL="0" marR="0" lvl="0" indent="0" algn="just" rtl="0">
              <a:spcBef>
                <a:spcPts val="0"/>
              </a:spcBef>
              <a:spcAft>
                <a:spcPts val="0"/>
              </a:spcAft>
              <a:buNone/>
            </a:pPr>
            <a:r>
              <a:rPr lang="en-US" sz="1800" dirty="0">
                <a:solidFill>
                  <a:srgbClr val="000000"/>
                </a:solidFill>
                <a:latin typeface="Calibri"/>
                <a:ea typeface="Calibri"/>
                <a:cs typeface="Calibri"/>
                <a:sym typeface="Calibri"/>
              </a:rPr>
              <a:t>	</a:t>
            </a:r>
            <a:r>
              <a:rPr lang="en-US" sz="1800" b="1" i="0" dirty="0">
                <a:solidFill>
                  <a:schemeClr val="accent6"/>
                </a:solidFill>
                <a:latin typeface="Calibri"/>
                <a:ea typeface="Calibri"/>
                <a:cs typeface="Calibri"/>
                <a:sym typeface="Calibri"/>
              </a:rPr>
              <a:t>$(</a:t>
            </a:r>
            <a:r>
              <a:rPr lang="en-US" sz="1800" b="1" i="1" dirty="0">
                <a:solidFill>
                  <a:schemeClr val="accent6"/>
                </a:solidFill>
                <a:latin typeface="Calibri"/>
                <a:ea typeface="Calibri"/>
                <a:cs typeface="Calibri"/>
                <a:sym typeface="Calibri"/>
              </a:rPr>
              <a:t>selector</a:t>
            </a:r>
            <a:r>
              <a:rPr lang="en-US" sz="1800" b="1" i="0" dirty="0">
                <a:solidFill>
                  <a:schemeClr val="accent6"/>
                </a:solidFill>
                <a:latin typeface="Calibri"/>
                <a:ea typeface="Calibri"/>
                <a:cs typeface="Calibri"/>
                <a:sym typeface="Calibri"/>
              </a:rPr>
              <a:t>).</a:t>
            </a:r>
            <a:r>
              <a:rPr lang="en-US" sz="1800" b="1" i="1" dirty="0">
                <a:solidFill>
                  <a:schemeClr val="accent6"/>
                </a:solidFill>
                <a:latin typeface="Calibri"/>
                <a:ea typeface="Calibri"/>
                <a:cs typeface="Calibri"/>
                <a:sym typeface="Calibri"/>
              </a:rPr>
              <a:t>action</a:t>
            </a:r>
            <a:r>
              <a:rPr lang="en-US" sz="1800" b="1" i="0" dirty="0">
                <a:solidFill>
                  <a:schemeClr val="accent6"/>
                </a:solidFill>
                <a:latin typeface="Calibri"/>
                <a:ea typeface="Calibri"/>
                <a:cs typeface="Calibri"/>
                <a:sym typeface="Calibri"/>
              </a:rPr>
              <a:t>()</a:t>
            </a:r>
            <a:endParaRPr dirty="0"/>
          </a:p>
          <a:p>
            <a:pPr marL="0" marR="0" lvl="0" indent="0" algn="just" rtl="0">
              <a:spcBef>
                <a:spcPts val="0"/>
              </a:spcBef>
              <a:spcAft>
                <a:spcPts val="0"/>
              </a:spcAft>
              <a:buNone/>
            </a:pPr>
            <a:endParaRPr sz="1800" b="1" dirty="0">
              <a:solidFill>
                <a:srgbClr val="000000"/>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b="1" dirty="0">
                <a:solidFill>
                  <a:schemeClr val="accent6"/>
                </a:solidFill>
                <a:latin typeface="Calibri"/>
                <a:ea typeface="Calibri"/>
                <a:cs typeface="Calibri"/>
                <a:sym typeface="Calibri"/>
              </a:rPr>
              <a:t>$</a:t>
            </a:r>
            <a:r>
              <a:rPr lang="en-US" sz="1800" b="1" dirty="0">
                <a:solidFill>
                  <a:srgbClr val="000000"/>
                </a:solidFill>
                <a:latin typeface="Calibri"/>
                <a:ea typeface="Calibri"/>
                <a:cs typeface="Calibri"/>
                <a:sym typeface="Calibri"/>
              </a:rPr>
              <a:t> </a:t>
            </a:r>
            <a:r>
              <a:rPr lang="en-US" sz="1800" dirty="0">
                <a:solidFill>
                  <a:srgbClr val="000000"/>
                </a:solidFill>
                <a:latin typeface="Calibri"/>
                <a:ea typeface="Calibri"/>
                <a:cs typeface="Calibri"/>
                <a:sym typeface="Calibri"/>
              </a:rPr>
              <a:t>sign indicated to the browser that we want to use jQuery.</a:t>
            </a:r>
            <a:endParaRPr dirty="0"/>
          </a:p>
          <a:p>
            <a:pPr marL="285750" marR="0" lvl="0" indent="-171450" algn="just" rtl="0">
              <a:spcBef>
                <a:spcPts val="0"/>
              </a:spcBef>
              <a:spcAft>
                <a:spcPts val="0"/>
              </a:spcAft>
              <a:buClr>
                <a:schemeClr val="dk1"/>
              </a:buClr>
              <a:buSzPts val="1800"/>
              <a:buFont typeface="Noto Sans Symbols"/>
              <a:buNone/>
            </a:pPr>
            <a:endParaRPr sz="1800" dirty="0">
              <a:solidFill>
                <a:srgbClr val="000000"/>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dirty="0">
                <a:solidFill>
                  <a:schemeClr val="accent6"/>
                </a:solidFill>
                <a:latin typeface="Calibri"/>
                <a:ea typeface="Calibri"/>
                <a:cs typeface="Calibri"/>
                <a:sym typeface="Calibri"/>
              </a:rPr>
              <a:t>selector</a:t>
            </a:r>
            <a:r>
              <a:rPr lang="en-US" sz="1800" dirty="0">
                <a:solidFill>
                  <a:srgbClr val="000000"/>
                </a:solidFill>
                <a:latin typeface="Calibri"/>
                <a:ea typeface="Calibri"/>
                <a:cs typeface="Calibri"/>
                <a:sym typeface="Calibri"/>
              </a:rPr>
              <a:t>: selector is same what we have seen in CSS i.e., </a:t>
            </a:r>
            <a:r>
              <a:rPr lang="en-US" sz="1800" b="1" dirty="0">
                <a:solidFill>
                  <a:schemeClr val="accent6"/>
                </a:solidFill>
                <a:latin typeface="Calibri"/>
                <a:ea typeface="Calibri"/>
                <a:cs typeface="Calibri"/>
                <a:sym typeface="Calibri"/>
              </a:rPr>
              <a:t>#id</a:t>
            </a:r>
            <a:r>
              <a:rPr lang="en-US" sz="1800" dirty="0">
                <a:solidFill>
                  <a:srgbClr val="000000"/>
                </a:solidFill>
                <a:latin typeface="Calibri"/>
                <a:ea typeface="Calibri"/>
                <a:cs typeface="Calibri"/>
                <a:sym typeface="Calibri"/>
              </a:rPr>
              <a:t>, </a:t>
            </a:r>
            <a:r>
              <a:rPr lang="en-US" sz="1800" b="1" dirty="0">
                <a:solidFill>
                  <a:schemeClr val="accent6"/>
                </a:solidFill>
                <a:latin typeface="Calibri"/>
                <a:ea typeface="Calibri"/>
                <a:cs typeface="Calibri"/>
                <a:sym typeface="Calibri"/>
              </a:rPr>
              <a:t>.class</a:t>
            </a:r>
            <a:r>
              <a:rPr lang="en-US" sz="1800" dirty="0">
                <a:solidFill>
                  <a:srgbClr val="000000"/>
                </a:solidFill>
                <a:latin typeface="Calibri"/>
                <a:ea typeface="Calibri"/>
                <a:cs typeface="Calibri"/>
                <a:sym typeface="Calibri"/>
              </a:rPr>
              <a:t>, </a:t>
            </a:r>
            <a:r>
              <a:rPr lang="en-US" sz="1800" b="1" dirty="0" err="1">
                <a:solidFill>
                  <a:schemeClr val="accent6"/>
                </a:solidFill>
                <a:latin typeface="Calibri"/>
                <a:ea typeface="Calibri"/>
                <a:cs typeface="Calibri"/>
                <a:sym typeface="Calibri"/>
              </a:rPr>
              <a:t>tagName</a:t>
            </a:r>
            <a:endParaRPr dirty="0"/>
          </a:p>
          <a:p>
            <a:pPr marL="285750" marR="0" lvl="0" indent="-171450" algn="just" rtl="0">
              <a:spcBef>
                <a:spcPts val="0"/>
              </a:spcBef>
              <a:spcAft>
                <a:spcPts val="0"/>
              </a:spcAft>
              <a:buClr>
                <a:schemeClr val="dk1"/>
              </a:buClr>
              <a:buSzPts val="1800"/>
              <a:buFont typeface="Noto Sans Symbols"/>
              <a:buNone/>
            </a:pPr>
            <a:endParaRPr sz="1800" dirty="0">
              <a:solidFill>
                <a:schemeClr val="accent6"/>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dirty="0">
                <a:solidFill>
                  <a:schemeClr val="accent6"/>
                </a:solidFill>
                <a:latin typeface="Calibri"/>
                <a:ea typeface="Calibri"/>
                <a:cs typeface="Calibri"/>
                <a:sym typeface="Calibri"/>
              </a:rPr>
              <a:t>Action(): </a:t>
            </a:r>
            <a:r>
              <a:rPr lang="en-US" sz="1800" dirty="0">
                <a:solidFill>
                  <a:schemeClr val="dk1"/>
                </a:solidFill>
                <a:latin typeface="Calibri"/>
                <a:ea typeface="Calibri"/>
                <a:cs typeface="Calibri"/>
                <a:sym typeface="Calibri"/>
              </a:rPr>
              <a:t>It is a JavaScript Event or Action which we want to perform on the selected element.</a:t>
            </a:r>
            <a:endParaRPr dirty="0"/>
          </a:p>
          <a:p>
            <a:pPr marL="285750" marR="0" lvl="0" indent="-171450" algn="just" rtl="0">
              <a:spcBef>
                <a:spcPts val="0"/>
              </a:spcBef>
              <a:spcAft>
                <a:spcPts val="0"/>
              </a:spcAft>
              <a:buClr>
                <a:schemeClr val="dk1"/>
              </a:buClr>
              <a:buSzPts val="1800"/>
              <a:buFont typeface="Noto Sans Symbols"/>
              <a:buNone/>
            </a:pPr>
            <a:endParaRPr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Example:</a:t>
            </a:r>
            <a:endParaRPr dirty="0"/>
          </a:p>
          <a:p>
            <a:pPr marL="457200" marR="0" lvl="1" indent="0" algn="l" rtl="0">
              <a:lnSpc>
                <a:spcPct val="150000"/>
              </a:lnSpc>
              <a:spcBef>
                <a:spcPts val="0"/>
              </a:spcBef>
              <a:spcAft>
                <a:spcPts val="0"/>
              </a:spcAft>
              <a:buNone/>
            </a:pPr>
            <a:r>
              <a:rPr lang="en-US" sz="1800" b="0" i="0" u="none" strike="noStrike" cap="none" dirty="0">
                <a:solidFill>
                  <a:schemeClr val="accent6"/>
                </a:solidFill>
                <a:latin typeface="Calibri"/>
                <a:ea typeface="Calibri"/>
                <a:cs typeface="Calibri"/>
                <a:sym typeface="Calibri"/>
              </a:rPr>
              <a:t>$("p").hide() </a:t>
            </a:r>
            <a:r>
              <a:rPr lang="en-US" sz="1800" b="0" i="0" u="none" strike="noStrike" cap="none" dirty="0">
                <a:solidFill>
                  <a:srgbClr val="000000"/>
                </a:solidFill>
                <a:latin typeface="Calibri"/>
                <a:ea typeface="Calibri"/>
                <a:cs typeface="Calibri"/>
                <a:sym typeface="Calibri"/>
              </a:rPr>
              <a:t>- hides all &lt;p&gt; elements.</a:t>
            </a:r>
            <a:endParaRPr sz="1800" b="0" i="0" u="none" strike="noStrike" cap="none" dirty="0">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None/>
            </a:pPr>
            <a:r>
              <a:rPr lang="en-US" sz="1800" b="0" i="0" u="none" strike="noStrike" cap="none" dirty="0">
                <a:solidFill>
                  <a:schemeClr val="accent6"/>
                </a:solidFill>
                <a:latin typeface="Calibri"/>
                <a:ea typeface="Calibri"/>
                <a:cs typeface="Calibri"/>
                <a:sym typeface="Calibri"/>
              </a:rPr>
              <a:t>$(".test").hide() </a:t>
            </a:r>
            <a:r>
              <a:rPr lang="en-US" sz="1800" b="0" i="0" u="none" strike="noStrike" cap="none" dirty="0">
                <a:solidFill>
                  <a:srgbClr val="000000"/>
                </a:solidFill>
                <a:latin typeface="Calibri"/>
                <a:ea typeface="Calibri"/>
                <a:cs typeface="Calibri"/>
                <a:sym typeface="Calibri"/>
              </a:rPr>
              <a:t>- hides all elements with class="test".</a:t>
            </a:r>
            <a:endParaRPr sz="1800" b="0" i="0" u="none" strike="noStrike" cap="none" dirty="0">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None/>
            </a:pPr>
            <a:r>
              <a:rPr lang="en-US" sz="1800" b="0" i="0" u="none" strike="noStrike" cap="none" dirty="0">
                <a:solidFill>
                  <a:schemeClr val="accent6"/>
                </a:solidFill>
                <a:latin typeface="Calibri"/>
                <a:ea typeface="Calibri"/>
                <a:cs typeface="Calibri"/>
                <a:sym typeface="Calibri"/>
              </a:rPr>
              <a:t>$("#test").hide() </a:t>
            </a:r>
            <a:r>
              <a:rPr lang="en-US" sz="1800" b="0" i="0" u="none" strike="noStrike" cap="none" dirty="0">
                <a:solidFill>
                  <a:srgbClr val="000000"/>
                </a:solidFill>
                <a:latin typeface="Calibri"/>
                <a:ea typeface="Calibri"/>
                <a:cs typeface="Calibri"/>
                <a:sym typeface="Calibri"/>
              </a:rPr>
              <a:t>- hides the element with id="test".</a:t>
            </a:r>
            <a:endParaRPr sz="1800" b="0" i="0" u="none" strike="noStrike" cap="none" dirty="0">
              <a:solidFill>
                <a:schemeClr val="dk1"/>
              </a:solidFill>
              <a:latin typeface="Calibri"/>
              <a:ea typeface="Calibri"/>
              <a:cs typeface="Calibri"/>
              <a:sym typeface="Calibri"/>
            </a:endParaRPr>
          </a:p>
        </p:txBody>
      </p:sp>
      <p:sp>
        <p:nvSpPr>
          <p:cNvPr id="348" name="Google Shape;348;p2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9" name="Google Shape;349;p21"/>
          <p:cNvPicPr preferRelativeResize="0"/>
          <p:nvPr/>
        </p:nvPicPr>
        <p:blipFill rotWithShape="1">
          <a:blip r:embed="rId4">
            <a:alphaModFix/>
          </a:blip>
          <a:srcRect/>
          <a:stretch/>
        </p:blipFill>
        <p:spPr>
          <a:xfrm>
            <a:off x="6898742" y="3429000"/>
            <a:ext cx="4481936" cy="281333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2"/>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Hands – on: Adding effects using jQuery </a:t>
            </a:r>
            <a:endParaRPr sz="1100" dirty="0"/>
          </a:p>
        </p:txBody>
      </p:sp>
      <p:pic>
        <p:nvPicPr>
          <p:cNvPr id="355" name="Google Shape;355;p2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56" name="Google Shape;356;p22"/>
          <p:cNvSpPr txBox="1"/>
          <p:nvPr/>
        </p:nvSpPr>
        <p:spPr>
          <a:xfrm>
            <a:off x="261764" y="779090"/>
            <a:ext cx="11161643"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Create a new file named jQBasic.html in the </a:t>
            </a:r>
            <a:r>
              <a:rPr lang="en-US" sz="1800" b="1">
                <a:solidFill>
                  <a:schemeClr val="accent6"/>
                </a:solidFill>
                <a:latin typeface="Calibri"/>
                <a:ea typeface="Calibri"/>
                <a:cs typeface="Calibri"/>
                <a:sym typeface="Calibri"/>
              </a:rPr>
              <a:t>Basics</a:t>
            </a:r>
            <a:r>
              <a:rPr lang="en-US" sz="1800">
                <a:solidFill>
                  <a:schemeClr val="dk1"/>
                </a:solidFill>
                <a:latin typeface="Calibri"/>
                <a:ea typeface="Calibri"/>
                <a:cs typeface="Calibri"/>
                <a:sym typeface="Calibri"/>
              </a:rPr>
              <a:t> folder which we have used for html, css and JavaScript.</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Bring the code related to the box and box-content form the previous example.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we will add some effects to these boxes using the jQuery actions.</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l"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jQBasics.html</a:t>
            </a:r>
            <a:endParaRPr sz="1800">
              <a:solidFill>
                <a:schemeClr val="dk1"/>
              </a:solidFill>
              <a:latin typeface="Calibri"/>
              <a:ea typeface="Calibri"/>
              <a:cs typeface="Calibri"/>
              <a:sym typeface="Calibri"/>
            </a:endParaRPr>
          </a:p>
        </p:txBody>
      </p:sp>
      <p:sp>
        <p:nvSpPr>
          <p:cNvPr id="357" name="Google Shape;357;p2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58" name="Google Shape;358;p22"/>
          <p:cNvPicPr preferRelativeResize="0"/>
          <p:nvPr/>
        </p:nvPicPr>
        <p:blipFill rotWithShape="1">
          <a:blip r:embed="rId5">
            <a:alphaModFix/>
          </a:blip>
          <a:srcRect/>
          <a:stretch/>
        </p:blipFill>
        <p:spPr>
          <a:xfrm>
            <a:off x="5565162" y="2533416"/>
            <a:ext cx="5815516" cy="282235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18403</TotalTime>
  <Words>4597</Words>
  <Application>Microsoft Office PowerPoint</Application>
  <PresentationFormat>Widescreen</PresentationFormat>
  <Paragraphs>574</Paragraphs>
  <Slides>44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72</vt:lpstr>
      <vt:lpstr>-apple-system</vt:lpstr>
      <vt:lpstr>Arial</vt:lpstr>
      <vt:lpstr>Calibri</vt:lpstr>
      <vt:lpstr>Calibri Light</vt:lpstr>
      <vt:lpstr>Consolas</vt:lpstr>
      <vt:lpstr>Cooper Black</vt:lpstr>
      <vt:lpstr>Corben</vt:lpstr>
      <vt:lpstr>Courier New</vt:lpstr>
      <vt:lpstr>Menlo</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747</cp:revision>
  <dcterms:created xsi:type="dcterms:W3CDTF">2016-07-10T03:33:26Z</dcterms:created>
  <dcterms:modified xsi:type="dcterms:W3CDTF">2024-10-18T07:31:16Z</dcterms:modified>
</cp:coreProperties>
</file>